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7" r:id="rId5"/>
    <p:sldMasterId id="2147483676" r:id="rId6"/>
  </p:sldMasterIdLst>
  <p:notesMasterIdLst>
    <p:notesMasterId r:id="rId45"/>
  </p:notesMasterIdLst>
  <p:sldIdLst>
    <p:sldId id="257" r:id="rId7"/>
    <p:sldId id="299" r:id="rId8"/>
    <p:sldId id="9868" r:id="rId9"/>
    <p:sldId id="270" r:id="rId10"/>
    <p:sldId id="9870" r:id="rId11"/>
    <p:sldId id="9835" r:id="rId12"/>
    <p:sldId id="9857" r:id="rId13"/>
    <p:sldId id="9845" r:id="rId14"/>
    <p:sldId id="9842" r:id="rId15"/>
    <p:sldId id="9846" r:id="rId16"/>
    <p:sldId id="9843" r:id="rId17"/>
    <p:sldId id="9876" r:id="rId18"/>
    <p:sldId id="9879" r:id="rId19"/>
    <p:sldId id="9875" r:id="rId20"/>
    <p:sldId id="9877" r:id="rId21"/>
    <p:sldId id="9878" r:id="rId22"/>
    <p:sldId id="9837" r:id="rId23"/>
    <p:sldId id="9839" r:id="rId24"/>
    <p:sldId id="9869" r:id="rId25"/>
    <p:sldId id="9844" r:id="rId26"/>
    <p:sldId id="9847" r:id="rId27"/>
    <p:sldId id="9816" r:id="rId28"/>
    <p:sldId id="9859" r:id="rId29"/>
    <p:sldId id="9855" r:id="rId30"/>
    <p:sldId id="9858" r:id="rId31"/>
    <p:sldId id="9867" r:id="rId32"/>
    <p:sldId id="9841" r:id="rId33"/>
    <p:sldId id="9861" r:id="rId34"/>
    <p:sldId id="294" r:id="rId35"/>
    <p:sldId id="288" r:id="rId36"/>
    <p:sldId id="9866" r:id="rId37"/>
    <p:sldId id="289" r:id="rId38"/>
    <p:sldId id="9864" r:id="rId39"/>
    <p:sldId id="9873" r:id="rId40"/>
    <p:sldId id="291" r:id="rId41"/>
    <p:sldId id="292" r:id="rId42"/>
    <p:sldId id="9874" r:id="rId43"/>
    <p:sldId id="981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F54C24-A1D2-AC51-AFA2-D4CB3F381E1D}" name="Cashatt, Christina" initials="CC" userId="S::ccashatt@nebraskamed.com::de91aa94-8584-4238-aced-97fa6fe78c6e" providerId="AD"/>
  <p188:author id="{2ADF3574-8A25-4BA7-6C57-E8655862A4EB}" name="Brailita, Daniel M" initials="BM" userId="S::dabrailita@unmc.edu::4cc724dd-f7e0-4840-a736-ad403664d0b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6E5163-7CAE-4B87-AD4E-0397553AB47E}" v="4567" dt="2022-02-22T19:41:24.301"/>
    <p1510:client id="{34D40535-99DD-4012-A229-C5F27A7BE5EE}" v="3" dt="2022-02-21T21:58:03.841"/>
    <p1510:client id="{A7E86BD7-FC5D-4D66-B798-292256CF800F}" v="562" dt="2022-02-22T20:15:38.276"/>
    <p1510:client id="{C6037D8D-1544-4CD9-82F6-A0D7B9A8E0E6}" v="1152" dt="2022-02-22T20:17:14.6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88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_rels/data13.xml.rels><?xml version="1.0" encoding="UTF-8" standalone="yes"?>
<Relationships xmlns="http://schemas.openxmlformats.org/package/2006/relationships"><Relationship Id="rId1" Type="http://schemas.openxmlformats.org/officeDocument/2006/relationships/hyperlink" Target="https://www.immunize.org/catg.d/p4017.pdf" TargetMode="External"/></Relationships>
</file>

<file path=ppt/diagrams/_rels/data14.xml.rels><?xml version="1.0" encoding="UTF-8" standalone="yes"?>
<Relationships xmlns="http://schemas.openxmlformats.org/package/2006/relationships"><Relationship Id="rId1" Type="http://schemas.openxmlformats.org/officeDocument/2006/relationships/hyperlink" Target="https://nsaahome.org/wrestling/" TargetMode="External"/></Relationships>
</file>

<file path=ppt/diagrams/_rels/data16.xml.rels><?xml version="1.0" encoding="UTF-8" standalone="yes"?>
<Relationships xmlns="http://schemas.openxmlformats.org/package/2006/relationships"><Relationship Id="rId1" Type="http://schemas.openxmlformats.org/officeDocument/2006/relationships/hyperlink" Target="https://icap.nebraskamed.com/" TargetMode="External"/></Relationships>
</file>

<file path=ppt/diagrams/_rels/data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ata8.xml.rels><?xml version="1.0" encoding="UTF-8" standalone="yes"?>
<Relationships xmlns="http://schemas.openxmlformats.org/package/2006/relationships"><Relationship Id="rId3" Type="http://schemas.openxmlformats.org/officeDocument/2006/relationships/hyperlink" Target="https://dhhs.ne.gov/Pages/Nebraska-Immunization-Information-System.aspx" TargetMode="External"/><Relationship Id="rId2" Type="http://schemas.openxmlformats.org/officeDocument/2006/relationships/hyperlink" Target="https://nalhd.org/about-us/nebraska-local-health-departments/" TargetMode="External"/><Relationship Id="rId1" Type="http://schemas.openxmlformats.org/officeDocument/2006/relationships/hyperlink" Target="https://dhhs.ne.gov/Flu%20Documents/School%20Surveillance%20Weekly%20Form.doc?web=1" TargetMode="External"/><Relationship Id="rId4" Type="http://schemas.openxmlformats.org/officeDocument/2006/relationships/hyperlink" Target="https://dhhs.ne.gov/Flu%20Documents/Report.pdf?wdlor=c782a1b46-96d5-4786-94a6-09c6d8bee259" TargetMode="External"/></Relationships>
</file>

<file path=ppt/diagrams/_rels/drawing13.xml.rels><?xml version="1.0" encoding="UTF-8" standalone="yes"?>
<Relationships xmlns="http://schemas.openxmlformats.org/package/2006/relationships"><Relationship Id="rId1" Type="http://schemas.openxmlformats.org/officeDocument/2006/relationships/hyperlink" Target="https://www.immunize.org/catg.d/p4017.pdf" TargetMode="External"/></Relationships>
</file>

<file path=ppt/diagrams/_rels/drawing14.xml.rels><?xml version="1.0" encoding="UTF-8" standalone="yes"?>
<Relationships xmlns="http://schemas.openxmlformats.org/package/2006/relationships"><Relationship Id="rId1" Type="http://schemas.openxmlformats.org/officeDocument/2006/relationships/hyperlink" Target="https://nsaahome.org/wrestling/" TargetMode="External"/></Relationships>
</file>

<file path=ppt/diagrams/_rels/drawing16.xml.rels><?xml version="1.0" encoding="UTF-8" standalone="yes"?>
<Relationships xmlns="http://schemas.openxmlformats.org/package/2006/relationships"><Relationship Id="rId1" Type="http://schemas.openxmlformats.org/officeDocument/2006/relationships/hyperlink" Target="https://icap.nebraskamed.com/" TargetMode="External"/></Relationships>
</file>

<file path=ppt/diagrams/_rels/drawing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8.xml.rels><?xml version="1.0" encoding="UTF-8" standalone="yes"?>
<Relationships xmlns="http://schemas.openxmlformats.org/package/2006/relationships"><Relationship Id="rId3" Type="http://schemas.openxmlformats.org/officeDocument/2006/relationships/hyperlink" Target="https://dhhs.ne.gov/Pages/Nebraska-Immunization-Information-System.aspx" TargetMode="External"/><Relationship Id="rId2" Type="http://schemas.openxmlformats.org/officeDocument/2006/relationships/hyperlink" Target="https://nalhd.org/about-us/nebraska-local-health-departments/" TargetMode="External"/><Relationship Id="rId1" Type="http://schemas.openxmlformats.org/officeDocument/2006/relationships/hyperlink" Target="https://dhhs.ne.gov/Flu%20Documents/School%20Surveillance%20Weekly%20Form.doc?web=1" TargetMode="External"/><Relationship Id="rId4" Type="http://schemas.openxmlformats.org/officeDocument/2006/relationships/hyperlink" Target="https://dhhs.ne.gov/Flu%20Documents/Report.pdf?wdlor=c782a1b46-96d5-4786-94a6-09c6d8bee259"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DC2F17-3EEC-4DDC-A07C-EEE8196009FB}"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D789882E-8DAE-4E98-8383-E11DA20670D6}">
      <dgm:prSet custT="1"/>
      <dgm:spPr/>
      <dgm:t>
        <a:bodyPr/>
        <a:lstStyle/>
        <a:p>
          <a:r>
            <a:rPr lang="en-US" sz="2000" dirty="0">
              <a:latin typeface="+mj-lt"/>
              <a:cs typeface="Arial" panose="020B0604020202020204" pitchFamily="34" charset="0"/>
            </a:rPr>
            <a:t>A joint effort of UNMC, Nebraska Medicine and NE DHHS, supported by the Nebraska DHHS HAI program since 2015</a:t>
          </a:r>
        </a:p>
      </dgm:t>
    </dgm:pt>
    <dgm:pt modelId="{4448683E-6D1C-4534-B39B-C817A7045CF1}" type="parTrans" cxnId="{C6396627-0EAB-4500-9FA1-9AF6ADD82EAC}">
      <dgm:prSet/>
      <dgm:spPr/>
      <dgm:t>
        <a:bodyPr/>
        <a:lstStyle/>
        <a:p>
          <a:endParaRPr lang="en-US" sz="2000">
            <a:latin typeface="+mj-lt"/>
            <a:cs typeface="Arial" panose="020B0604020202020204" pitchFamily="34" charset="0"/>
          </a:endParaRPr>
        </a:p>
      </dgm:t>
    </dgm:pt>
    <dgm:pt modelId="{EA405FBD-AA4E-47FF-9774-00F41BA7965B}" type="sibTrans" cxnId="{C6396627-0EAB-4500-9FA1-9AF6ADD82EAC}">
      <dgm:prSet/>
      <dgm:spPr/>
      <dgm:t>
        <a:bodyPr/>
        <a:lstStyle/>
        <a:p>
          <a:endParaRPr lang="en-US" sz="2000">
            <a:latin typeface="+mj-lt"/>
            <a:cs typeface="Arial" panose="020B0604020202020204" pitchFamily="34" charset="0"/>
          </a:endParaRPr>
        </a:p>
      </dgm:t>
    </dgm:pt>
    <dgm:pt modelId="{2DC4A398-EAC0-4F04-ABA7-621210F08727}">
      <dgm:prSet custT="1"/>
      <dgm:spPr/>
      <dgm:t>
        <a:bodyPr/>
        <a:lstStyle/>
        <a:p>
          <a:r>
            <a:rPr lang="en-US" sz="2000">
              <a:latin typeface="+mj-lt"/>
              <a:cs typeface="Arial" panose="020B0604020202020204" pitchFamily="34" charset="0"/>
            </a:rPr>
            <a:t>Assess infection prevention and control programs in various healthcare facilities in the State of Nebraska</a:t>
          </a:r>
        </a:p>
      </dgm:t>
    </dgm:pt>
    <dgm:pt modelId="{AFE8FD67-6550-42BA-B589-6E098F5B3A4D}" type="parTrans" cxnId="{1EBA6F7A-2A5C-460A-BBE7-562FFF69E7F7}">
      <dgm:prSet/>
      <dgm:spPr/>
      <dgm:t>
        <a:bodyPr/>
        <a:lstStyle/>
        <a:p>
          <a:endParaRPr lang="en-US" sz="2000">
            <a:latin typeface="+mj-lt"/>
            <a:cs typeface="Arial" panose="020B0604020202020204" pitchFamily="34" charset="0"/>
          </a:endParaRPr>
        </a:p>
      </dgm:t>
    </dgm:pt>
    <dgm:pt modelId="{C1CE4E17-A9FD-4D7E-A2E6-9139FF66E694}" type="sibTrans" cxnId="{1EBA6F7A-2A5C-460A-BBE7-562FFF69E7F7}">
      <dgm:prSet/>
      <dgm:spPr/>
      <dgm:t>
        <a:bodyPr/>
        <a:lstStyle/>
        <a:p>
          <a:endParaRPr lang="en-US" sz="2000">
            <a:latin typeface="+mj-lt"/>
            <a:cs typeface="Arial" panose="020B0604020202020204" pitchFamily="34" charset="0"/>
          </a:endParaRPr>
        </a:p>
      </dgm:t>
    </dgm:pt>
    <dgm:pt modelId="{8D7E8105-4660-4C2E-9D46-79680C838C20}">
      <dgm:prSet custT="1"/>
      <dgm:spPr/>
      <dgm:t>
        <a:bodyPr/>
        <a:lstStyle/>
        <a:p>
          <a:r>
            <a:rPr lang="en-US" sz="2000">
              <a:latin typeface="+mj-lt"/>
              <a:cs typeface="Arial" panose="020B0604020202020204" pitchFamily="34" charset="0"/>
            </a:rPr>
            <a:t>Identify facility specific infection control gaps and make evidence-based recommendations for improvement</a:t>
          </a:r>
        </a:p>
      </dgm:t>
    </dgm:pt>
    <dgm:pt modelId="{CD889A61-D49E-4BF2-B154-B20E009FA537}" type="parTrans" cxnId="{3290FB0D-A16C-40F2-9B79-F8736C6FF3E4}">
      <dgm:prSet/>
      <dgm:spPr/>
      <dgm:t>
        <a:bodyPr/>
        <a:lstStyle/>
        <a:p>
          <a:endParaRPr lang="en-US" sz="2000">
            <a:latin typeface="+mj-lt"/>
            <a:cs typeface="Arial" panose="020B0604020202020204" pitchFamily="34" charset="0"/>
          </a:endParaRPr>
        </a:p>
      </dgm:t>
    </dgm:pt>
    <dgm:pt modelId="{74489B38-86B0-417A-9939-B675901E4E19}" type="sibTrans" cxnId="{3290FB0D-A16C-40F2-9B79-F8736C6FF3E4}">
      <dgm:prSet/>
      <dgm:spPr/>
      <dgm:t>
        <a:bodyPr/>
        <a:lstStyle/>
        <a:p>
          <a:endParaRPr lang="en-US" sz="2000">
            <a:latin typeface="+mj-lt"/>
            <a:cs typeface="Arial" panose="020B0604020202020204" pitchFamily="34" charset="0"/>
          </a:endParaRPr>
        </a:p>
      </dgm:t>
    </dgm:pt>
    <dgm:pt modelId="{B1E0C45A-6AFF-45A2-AB08-34AA684107B9}">
      <dgm:prSet custT="1"/>
      <dgm:spPr/>
      <dgm:t>
        <a:bodyPr/>
        <a:lstStyle/>
        <a:p>
          <a:r>
            <a:rPr lang="en-US" sz="2000">
              <a:latin typeface="+mj-lt"/>
              <a:cs typeface="Arial" panose="020B0604020202020204" pitchFamily="34" charset="0"/>
            </a:rPr>
            <a:t>Analyze collective gaps and design mitigation strategies for improvement throughout the state</a:t>
          </a:r>
        </a:p>
      </dgm:t>
    </dgm:pt>
    <dgm:pt modelId="{92ADAD62-8B67-4C31-858C-9369A5A5A9C0}" type="parTrans" cxnId="{7A28C804-953F-4B4C-8F21-1B99851D3D47}">
      <dgm:prSet/>
      <dgm:spPr/>
      <dgm:t>
        <a:bodyPr/>
        <a:lstStyle/>
        <a:p>
          <a:endParaRPr lang="en-US" sz="2000">
            <a:latin typeface="+mj-lt"/>
            <a:cs typeface="Arial" panose="020B0604020202020204" pitchFamily="34" charset="0"/>
          </a:endParaRPr>
        </a:p>
      </dgm:t>
    </dgm:pt>
    <dgm:pt modelId="{1714F9D1-B29F-4413-9E64-45CE995AE87D}" type="sibTrans" cxnId="{7A28C804-953F-4B4C-8F21-1B99851D3D47}">
      <dgm:prSet/>
      <dgm:spPr/>
      <dgm:t>
        <a:bodyPr/>
        <a:lstStyle/>
        <a:p>
          <a:endParaRPr lang="en-US" sz="2000">
            <a:latin typeface="+mj-lt"/>
            <a:cs typeface="Arial" panose="020B0604020202020204" pitchFamily="34" charset="0"/>
          </a:endParaRPr>
        </a:p>
      </dgm:t>
    </dgm:pt>
    <dgm:pt modelId="{630029BA-A8B3-4519-9AE7-E2BC47B95101}">
      <dgm:prSet custT="1"/>
      <dgm:spPr/>
      <dgm:t>
        <a:bodyPr/>
        <a:lstStyle/>
        <a:p>
          <a:r>
            <a:rPr lang="en-US" sz="2000" dirty="0">
              <a:latin typeface="+mj-lt"/>
              <a:cs typeface="Arial" panose="020B0604020202020204" pitchFamily="34" charset="0"/>
            </a:rPr>
            <a:t>Assessments are offered at no cost or future obligation</a:t>
          </a:r>
        </a:p>
      </dgm:t>
    </dgm:pt>
    <dgm:pt modelId="{CE989960-F453-4333-AFCD-3FD4CBFA8A62}" type="parTrans" cxnId="{C9C12A7A-5F0A-49D6-901E-332D0B657C40}">
      <dgm:prSet/>
      <dgm:spPr/>
      <dgm:t>
        <a:bodyPr/>
        <a:lstStyle/>
        <a:p>
          <a:endParaRPr lang="en-US" sz="2000">
            <a:latin typeface="+mj-lt"/>
            <a:cs typeface="Arial" panose="020B0604020202020204" pitchFamily="34" charset="0"/>
          </a:endParaRPr>
        </a:p>
      </dgm:t>
    </dgm:pt>
    <dgm:pt modelId="{152F2AA2-B0A0-45AA-8272-8FA9A9476590}" type="sibTrans" cxnId="{C9C12A7A-5F0A-49D6-901E-332D0B657C40}">
      <dgm:prSet/>
      <dgm:spPr/>
      <dgm:t>
        <a:bodyPr/>
        <a:lstStyle/>
        <a:p>
          <a:endParaRPr lang="en-US" sz="2000">
            <a:latin typeface="+mj-lt"/>
            <a:cs typeface="Arial" panose="020B0604020202020204" pitchFamily="34" charset="0"/>
          </a:endParaRPr>
        </a:p>
      </dgm:t>
    </dgm:pt>
    <dgm:pt modelId="{15088C2D-5B8A-46CE-B8AD-2F9C704F7B83}" type="pres">
      <dgm:prSet presAssocID="{F6DC2F17-3EEC-4DDC-A07C-EEE8196009FB}" presName="diagram" presStyleCnt="0">
        <dgm:presLayoutVars>
          <dgm:dir/>
          <dgm:resizeHandles val="exact"/>
        </dgm:presLayoutVars>
      </dgm:prSet>
      <dgm:spPr/>
    </dgm:pt>
    <dgm:pt modelId="{D0229C8F-C910-4CDA-9CF9-0C4391E4052F}" type="pres">
      <dgm:prSet presAssocID="{D789882E-8DAE-4E98-8383-E11DA20670D6}" presName="node" presStyleLbl="node1" presStyleIdx="0" presStyleCnt="5">
        <dgm:presLayoutVars>
          <dgm:bulletEnabled val="1"/>
        </dgm:presLayoutVars>
      </dgm:prSet>
      <dgm:spPr/>
    </dgm:pt>
    <dgm:pt modelId="{D9BBDF72-8AE6-4DD6-818E-36100A785FA2}" type="pres">
      <dgm:prSet presAssocID="{EA405FBD-AA4E-47FF-9774-00F41BA7965B}" presName="sibTrans" presStyleCnt="0"/>
      <dgm:spPr/>
    </dgm:pt>
    <dgm:pt modelId="{2FBE3BA3-F214-47AB-970C-935F944D5228}" type="pres">
      <dgm:prSet presAssocID="{2DC4A398-EAC0-4F04-ABA7-621210F08727}" presName="node" presStyleLbl="node1" presStyleIdx="1" presStyleCnt="5">
        <dgm:presLayoutVars>
          <dgm:bulletEnabled val="1"/>
        </dgm:presLayoutVars>
      </dgm:prSet>
      <dgm:spPr/>
    </dgm:pt>
    <dgm:pt modelId="{4FDA0F90-21AE-4BC5-9A47-CF7F3FC706EA}" type="pres">
      <dgm:prSet presAssocID="{C1CE4E17-A9FD-4D7E-A2E6-9139FF66E694}" presName="sibTrans" presStyleCnt="0"/>
      <dgm:spPr/>
    </dgm:pt>
    <dgm:pt modelId="{A96A29C0-88D8-43E2-A8FE-AC5F8D785530}" type="pres">
      <dgm:prSet presAssocID="{8D7E8105-4660-4C2E-9D46-79680C838C20}" presName="node" presStyleLbl="node1" presStyleIdx="2" presStyleCnt="5">
        <dgm:presLayoutVars>
          <dgm:bulletEnabled val="1"/>
        </dgm:presLayoutVars>
      </dgm:prSet>
      <dgm:spPr/>
    </dgm:pt>
    <dgm:pt modelId="{5EE2455E-1AD5-4B8E-9709-74C67D4B2BC7}" type="pres">
      <dgm:prSet presAssocID="{74489B38-86B0-417A-9939-B675901E4E19}" presName="sibTrans" presStyleCnt="0"/>
      <dgm:spPr/>
    </dgm:pt>
    <dgm:pt modelId="{DEC7E6AC-3364-4B85-AC22-6A1D6E587C17}" type="pres">
      <dgm:prSet presAssocID="{B1E0C45A-6AFF-45A2-AB08-34AA684107B9}" presName="node" presStyleLbl="node1" presStyleIdx="3" presStyleCnt="5">
        <dgm:presLayoutVars>
          <dgm:bulletEnabled val="1"/>
        </dgm:presLayoutVars>
      </dgm:prSet>
      <dgm:spPr/>
    </dgm:pt>
    <dgm:pt modelId="{66CDEF38-6342-473B-B556-438596DA761C}" type="pres">
      <dgm:prSet presAssocID="{1714F9D1-B29F-4413-9E64-45CE995AE87D}" presName="sibTrans" presStyleCnt="0"/>
      <dgm:spPr/>
    </dgm:pt>
    <dgm:pt modelId="{D3B705F7-45E8-4854-AE39-BC0DDCD4DE88}" type="pres">
      <dgm:prSet presAssocID="{630029BA-A8B3-4519-9AE7-E2BC47B95101}" presName="node" presStyleLbl="node1" presStyleIdx="4" presStyleCnt="5">
        <dgm:presLayoutVars>
          <dgm:bulletEnabled val="1"/>
        </dgm:presLayoutVars>
      </dgm:prSet>
      <dgm:spPr/>
    </dgm:pt>
  </dgm:ptLst>
  <dgm:cxnLst>
    <dgm:cxn modelId="{7A28C804-953F-4B4C-8F21-1B99851D3D47}" srcId="{F6DC2F17-3EEC-4DDC-A07C-EEE8196009FB}" destId="{B1E0C45A-6AFF-45A2-AB08-34AA684107B9}" srcOrd="3" destOrd="0" parTransId="{92ADAD62-8B67-4C31-858C-9369A5A5A9C0}" sibTransId="{1714F9D1-B29F-4413-9E64-45CE995AE87D}"/>
    <dgm:cxn modelId="{3290FB0D-A16C-40F2-9B79-F8736C6FF3E4}" srcId="{F6DC2F17-3EEC-4DDC-A07C-EEE8196009FB}" destId="{8D7E8105-4660-4C2E-9D46-79680C838C20}" srcOrd="2" destOrd="0" parTransId="{CD889A61-D49E-4BF2-B154-B20E009FA537}" sibTransId="{74489B38-86B0-417A-9939-B675901E4E19}"/>
    <dgm:cxn modelId="{C6396627-0EAB-4500-9FA1-9AF6ADD82EAC}" srcId="{F6DC2F17-3EEC-4DDC-A07C-EEE8196009FB}" destId="{D789882E-8DAE-4E98-8383-E11DA20670D6}" srcOrd="0" destOrd="0" parTransId="{4448683E-6D1C-4534-B39B-C817A7045CF1}" sibTransId="{EA405FBD-AA4E-47FF-9774-00F41BA7965B}"/>
    <dgm:cxn modelId="{CF1A486B-BF4A-4318-B9C2-39FF0A9254F9}" type="presOf" srcId="{D789882E-8DAE-4E98-8383-E11DA20670D6}" destId="{D0229C8F-C910-4CDA-9CF9-0C4391E4052F}" srcOrd="0" destOrd="0" presId="urn:microsoft.com/office/officeart/2005/8/layout/default"/>
    <dgm:cxn modelId="{E2FCC071-7461-42D2-B59A-5653BCECF6D4}" type="presOf" srcId="{F6DC2F17-3EEC-4DDC-A07C-EEE8196009FB}" destId="{15088C2D-5B8A-46CE-B8AD-2F9C704F7B83}" srcOrd="0" destOrd="0" presId="urn:microsoft.com/office/officeart/2005/8/layout/default"/>
    <dgm:cxn modelId="{B46AD151-4615-40DF-A405-2A47363F9E0B}" type="presOf" srcId="{630029BA-A8B3-4519-9AE7-E2BC47B95101}" destId="{D3B705F7-45E8-4854-AE39-BC0DDCD4DE88}" srcOrd="0" destOrd="0" presId="urn:microsoft.com/office/officeart/2005/8/layout/default"/>
    <dgm:cxn modelId="{C9C12A7A-5F0A-49D6-901E-332D0B657C40}" srcId="{F6DC2F17-3EEC-4DDC-A07C-EEE8196009FB}" destId="{630029BA-A8B3-4519-9AE7-E2BC47B95101}" srcOrd="4" destOrd="0" parTransId="{CE989960-F453-4333-AFCD-3FD4CBFA8A62}" sibTransId="{152F2AA2-B0A0-45AA-8272-8FA9A9476590}"/>
    <dgm:cxn modelId="{1EBA6F7A-2A5C-460A-BBE7-562FFF69E7F7}" srcId="{F6DC2F17-3EEC-4DDC-A07C-EEE8196009FB}" destId="{2DC4A398-EAC0-4F04-ABA7-621210F08727}" srcOrd="1" destOrd="0" parTransId="{AFE8FD67-6550-42BA-B589-6E098F5B3A4D}" sibTransId="{C1CE4E17-A9FD-4D7E-A2E6-9139FF66E694}"/>
    <dgm:cxn modelId="{843861B4-14F7-4549-A75C-BFE3D1CF76B2}" type="presOf" srcId="{2DC4A398-EAC0-4F04-ABA7-621210F08727}" destId="{2FBE3BA3-F214-47AB-970C-935F944D5228}" srcOrd="0" destOrd="0" presId="urn:microsoft.com/office/officeart/2005/8/layout/default"/>
    <dgm:cxn modelId="{22AAE7D1-059B-4116-A8E2-FFE4EDEE92A0}" type="presOf" srcId="{8D7E8105-4660-4C2E-9D46-79680C838C20}" destId="{A96A29C0-88D8-43E2-A8FE-AC5F8D785530}" srcOrd="0" destOrd="0" presId="urn:microsoft.com/office/officeart/2005/8/layout/default"/>
    <dgm:cxn modelId="{3C6B80EE-0402-4FE2-95C7-5E82CC8759D9}" type="presOf" srcId="{B1E0C45A-6AFF-45A2-AB08-34AA684107B9}" destId="{DEC7E6AC-3364-4B85-AC22-6A1D6E587C17}" srcOrd="0" destOrd="0" presId="urn:microsoft.com/office/officeart/2005/8/layout/default"/>
    <dgm:cxn modelId="{51C637A0-B5DC-45E1-BE02-C6B1896A28E0}" type="presParOf" srcId="{15088C2D-5B8A-46CE-B8AD-2F9C704F7B83}" destId="{D0229C8F-C910-4CDA-9CF9-0C4391E4052F}" srcOrd="0" destOrd="0" presId="urn:microsoft.com/office/officeart/2005/8/layout/default"/>
    <dgm:cxn modelId="{C7ABCB58-1ECF-4531-8388-026EE2EE8701}" type="presParOf" srcId="{15088C2D-5B8A-46CE-B8AD-2F9C704F7B83}" destId="{D9BBDF72-8AE6-4DD6-818E-36100A785FA2}" srcOrd="1" destOrd="0" presId="urn:microsoft.com/office/officeart/2005/8/layout/default"/>
    <dgm:cxn modelId="{A1A15C78-C7C0-4204-99F4-42FF3360C808}" type="presParOf" srcId="{15088C2D-5B8A-46CE-B8AD-2F9C704F7B83}" destId="{2FBE3BA3-F214-47AB-970C-935F944D5228}" srcOrd="2" destOrd="0" presId="urn:microsoft.com/office/officeart/2005/8/layout/default"/>
    <dgm:cxn modelId="{7D93D77A-B188-43E3-839C-4025D75AE0CA}" type="presParOf" srcId="{15088C2D-5B8A-46CE-B8AD-2F9C704F7B83}" destId="{4FDA0F90-21AE-4BC5-9A47-CF7F3FC706EA}" srcOrd="3" destOrd="0" presId="urn:microsoft.com/office/officeart/2005/8/layout/default"/>
    <dgm:cxn modelId="{9DBE426E-05C1-4797-AE60-54538BE02691}" type="presParOf" srcId="{15088C2D-5B8A-46CE-B8AD-2F9C704F7B83}" destId="{A96A29C0-88D8-43E2-A8FE-AC5F8D785530}" srcOrd="4" destOrd="0" presId="urn:microsoft.com/office/officeart/2005/8/layout/default"/>
    <dgm:cxn modelId="{688813EC-87A1-4B27-9C7E-A4B3610CAD07}" type="presParOf" srcId="{15088C2D-5B8A-46CE-B8AD-2F9C704F7B83}" destId="{5EE2455E-1AD5-4B8E-9709-74C67D4B2BC7}" srcOrd="5" destOrd="0" presId="urn:microsoft.com/office/officeart/2005/8/layout/default"/>
    <dgm:cxn modelId="{51474AB5-3FF7-4E20-BB23-79A7E01D2600}" type="presParOf" srcId="{15088C2D-5B8A-46CE-B8AD-2F9C704F7B83}" destId="{DEC7E6AC-3364-4B85-AC22-6A1D6E587C17}" srcOrd="6" destOrd="0" presId="urn:microsoft.com/office/officeart/2005/8/layout/default"/>
    <dgm:cxn modelId="{95E5F7A9-0C8A-41FA-94B4-453288357273}" type="presParOf" srcId="{15088C2D-5B8A-46CE-B8AD-2F9C704F7B83}" destId="{66CDEF38-6342-473B-B556-438596DA761C}" srcOrd="7" destOrd="0" presId="urn:microsoft.com/office/officeart/2005/8/layout/default"/>
    <dgm:cxn modelId="{A59CA3E6-20D4-4D79-BEB0-30F2BB55057E}" type="presParOf" srcId="{15088C2D-5B8A-46CE-B8AD-2F9C704F7B83}" destId="{D3B705F7-45E8-4854-AE39-BC0DDCD4DE8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A6D49F9-F7C1-4549-93DC-58817ADD13E7}"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7CE7DAFE-C852-438C-84A5-69A575982CD6}">
      <dgm:prSet/>
      <dgm:spPr/>
      <dgm:t>
        <a:bodyPr/>
        <a:lstStyle/>
        <a:p>
          <a:r>
            <a:rPr lang="en-US"/>
            <a:t>Pertussis </a:t>
          </a:r>
        </a:p>
      </dgm:t>
    </dgm:pt>
    <dgm:pt modelId="{7AD32DEC-BD9D-48C2-9E5F-0C6153858FB2}" type="parTrans" cxnId="{4AF656D5-6C82-4EEB-B28E-7EE73F7835DA}">
      <dgm:prSet/>
      <dgm:spPr/>
      <dgm:t>
        <a:bodyPr/>
        <a:lstStyle/>
        <a:p>
          <a:endParaRPr lang="en-US"/>
        </a:p>
      </dgm:t>
    </dgm:pt>
    <dgm:pt modelId="{EA9CD063-AC2D-4571-91CF-994B354ACEFC}" type="sibTrans" cxnId="{4AF656D5-6C82-4EEB-B28E-7EE73F7835DA}">
      <dgm:prSet/>
      <dgm:spPr/>
      <dgm:t>
        <a:bodyPr/>
        <a:lstStyle/>
        <a:p>
          <a:endParaRPr lang="en-US"/>
        </a:p>
      </dgm:t>
    </dgm:pt>
    <dgm:pt modelId="{F9ADB699-FA8C-4599-83DF-EC7E79896029}">
      <dgm:prSet/>
      <dgm:spPr/>
      <dgm:t>
        <a:bodyPr/>
        <a:lstStyle/>
        <a:p>
          <a:r>
            <a:rPr lang="en-US"/>
            <a:t>Polio </a:t>
          </a:r>
        </a:p>
      </dgm:t>
    </dgm:pt>
    <dgm:pt modelId="{F78E2352-2DE2-47FA-9814-09AFB498718B}" type="parTrans" cxnId="{5B5B358F-B83B-4368-9879-1066C36280C2}">
      <dgm:prSet/>
      <dgm:spPr/>
      <dgm:t>
        <a:bodyPr/>
        <a:lstStyle/>
        <a:p>
          <a:endParaRPr lang="en-US"/>
        </a:p>
      </dgm:t>
    </dgm:pt>
    <dgm:pt modelId="{1A0A65CB-301A-4DAA-B322-6DA8998F6E4A}" type="sibTrans" cxnId="{5B5B358F-B83B-4368-9879-1066C36280C2}">
      <dgm:prSet/>
      <dgm:spPr/>
      <dgm:t>
        <a:bodyPr/>
        <a:lstStyle/>
        <a:p>
          <a:endParaRPr lang="en-US"/>
        </a:p>
      </dgm:t>
    </dgm:pt>
    <dgm:pt modelId="{F2A2B4D0-F1B0-420F-A112-5DB4BF4041D7}">
      <dgm:prSet/>
      <dgm:spPr/>
      <dgm:t>
        <a:bodyPr/>
        <a:lstStyle/>
        <a:p>
          <a:r>
            <a:rPr lang="en-US" err="1"/>
            <a:t>Haemophilus</a:t>
          </a:r>
          <a:r>
            <a:rPr lang="en-US"/>
            <a:t> </a:t>
          </a:r>
        </a:p>
      </dgm:t>
    </dgm:pt>
    <dgm:pt modelId="{AA32B68E-56D2-466C-B7EE-78923747E8B4}" type="parTrans" cxnId="{1C67B618-D8A3-4370-B568-EEE618C73B64}">
      <dgm:prSet/>
      <dgm:spPr/>
      <dgm:t>
        <a:bodyPr/>
        <a:lstStyle/>
        <a:p>
          <a:endParaRPr lang="en-US"/>
        </a:p>
      </dgm:t>
    </dgm:pt>
    <dgm:pt modelId="{F0444C6F-D6D6-4563-9451-E6D07466783D}" type="sibTrans" cxnId="{1C67B618-D8A3-4370-B568-EEE618C73B64}">
      <dgm:prSet/>
      <dgm:spPr/>
      <dgm:t>
        <a:bodyPr/>
        <a:lstStyle/>
        <a:p>
          <a:endParaRPr lang="en-US"/>
        </a:p>
      </dgm:t>
    </dgm:pt>
    <dgm:pt modelId="{93BB21B0-2FD5-4D68-B9B0-F419815E40F5}">
      <dgm:prSet/>
      <dgm:spPr/>
      <dgm:t>
        <a:bodyPr/>
        <a:lstStyle/>
        <a:p>
          <a:r>
            <a:rPr lang="en-US"/>
            <a:t>Influenzae type b (Hib) </a:t>
          </a:r>
        </a:p>
      </dgm:t>
    </dgm:pt>
    <dgm:pt modelId="{93A5B8F7-40A7-4BEE-A22D-D67403F0028E}" type="parTrans" cxnId="{BB3CF193-82C7-4576-8D1E-613816CB40ED}">
      <dgm:prSet/>
      <dgm:spPr/>
      <dgm:t>
        <a:bodyPr/>
        <a:lstStyle/>
        <a:p>
          <a:endParaRPr lang="en-US"/>
        </a:p>
      </dgm:t>
    </dgm:pt>
    <dgm:pt modelId="{351B4D05-565D-44DE-8EC4-E67488B7AE85}" type="sibTrans" cxnId="{BB3CF193-82C7-4576-8D1E-613816CB40ED}">
      <dgm:prSet/>
      <dgm:spPr/>
      <dgm:t>
        <a:bodyPr/>
        <a:lstStyle/>
        <a:p>
          <a:endParaRPr lang="en-US"/>
        </a:p>
      </dgm:t>
    </dgm:pt>
    <dgm:pt modelId="{1806F26D-1363-4C72-946F-9BC6ED4E40A6}">
      <dgm:prSet/>
      <dgm:spPr/>
      <dgm:t>
        <a:bodyPr/>
        <a:lstStyle/>
        <a:p>
          <a:r>
            <a:rPr lang="en-US"/>
            <a:t>Hepatitis B </a:t>
          </a:r>
        </a:p>
      </dgm:t>
    </dgm:pt>
    <dgm:pt modelId="{7A1136D5-C157-4534-B6F5-6FADAD9FEFA9}" type="parTrans" cxnId="{3C333CDD-EFBF-4DCC-8936-9BFA63B86CB1}">
      <dgm:prSet/>
      <dgm:spPr/>
      <dgm:t>
        <a:bodyPr/>
        <a:lstStyle/>
        <a:p>
          <a:endParaRPr lang="en-US"/>
        </a:p>
      </dgm:t>
    </dgm:pt>
    <dgm:pt modelId="{FFCB590E-E48C-4D83-A8DF-B21FA7BF5138}" type="sibTrans" cxnId="{3C333CDD-EFBF-4DCC-8936-9BFA63B86CB1}">
      <dgm:prSet/>
      <dgm:spPr/>
      <dgm:t>
        <a:bodyPr/>
        <a:lstStyle/>
        <a:p>
          <a:endParaRPr lang="en-US"/>
        </a:p>
      </dgm:t>
    </dgm:pt>
    <dgm:pt modelId="{3B2CCD4F-AED1-4FF0-8FA9-5DD5B44660A6}">
      <dgm:prSet/>
      <dgm:spPr/>
      <dgm:t>
        <a:bodyPr/>
        <a:lstStyle/>
        <a:p>
          <a:r>
            <a:rPr lang="en-US"/>
            <a:t>Varicella</a:t>
          </a:r>
        </a:p>
      </dgm:t>
    </dgm:pt>
    <dgm:pt modelId="{CB472AEB-5A86-4C89-A4CA-22966A69080F}" type="parTrans" cxnId="{A4FEDE5E-0147-457E-B0EA-F68C05F87053}">
      <dgm:prSet/>
      <dgm:spPr/>
      <dgm:t>
        <a:bodyPr/>
        <a:lstStyle/>
        <a:p>
          <a:endParaRPr lang="en-US"/>
        </a:p>
      </dgm:t>
    </dgm:pt>
    <dgm:pt modelId="{EABD6D81-BE4B-4FC9-9F59-86DEC692FE9A}" type="sibTrans" cxnId="{A4FEDE5E-0147-457E-B0EA-F68C05F87053}">
      <dgm:prSet/>
      <dgm:spPr/>
      <dgm:t>
        <a:bodyPr/>
        <a:lstStyle/>
        <a:p>
          <a:endParaRPr lang="en-US"/>
        </a:p>
      </dgm:t>
    </dgm:pt>
    <dgm:pt modelId="{BEC465BA-F142-4DAE-AEF4-0FF502622B4B}" type="pres">
      <dgm:prSet presAssocID="{AA6D49F9-F7C1-4549-93DC-58817ADD13E7}" presName="diagram" presStyleCnt="0">
        <dgm:presLayoutVars>
          <dgm:dir/>
          <dgm:resizeHandles val="exact"/>
        </dgm:presLayoutVars>
      </dgm:prSet>
      <dgm:spPr/>
    </dgm:pt>
    <dgm:pt modelId="{F2088248-C3B0-4832-AA0C-4CEB79216762}" type="pres">
      <dgm:prSet presAssocID="{7CE7DAFE-C852-438C-84A5-69A575982CD6}" presName="node" presStyleLbl="node1" presStyleIdx="0" presStyleCnt="6">
        <dgm:presLayoutVars>
          <dgm:bulletEnabled val="1"/>
        </dgm:presLayoutVars>
      </dgm:prSet>
      <dgm:spPr/>
    </dgm:pt>
    <dgm:pt modelId="{1DB87937-8089-42E9-BE60-6EF5EDA834C7}" type="pres">
      <dgm:prSet presAssocID="{EA9CD063-AC2D-4571-91CF-994B354ACEFC}" presName="sibTrans" presStyleCnt="0"/>
      <dgm:spPr/>
    </dgm:pt>
    <dgm:pt modelId="{EF4E86E3-F332-4575-8648-F93AE98AB3B2}" type="pres">
      <dgm:prSet presAssocID="{F9ADB699-FA8C-4599-83DF-EC7E79896029}" presName="node" presStyleLbl="node1" presStyleIdx="1" presStyleCnt="6">
        <dgm:presLayoutVars>
          <dgm:bulletEnabled val="1"/>
        </dgm:presLayoutVars>
      </dgm:prSet>
      <dgm:spPr/>
    </dgm:pt>
    <dgm:pt modelId="{B9761563-F30F-4BA0-8175-3A65A0FD07F0}" type="pres">
      <dgm:prSet presAssocID="{1A0A65CB-301A-4DAA-B322-6DA8998F6E4A}" presName="sibTrans" presStyleCnt="0"/>
      <dgm:spPr/>
    </dgm:pt>
    <dgm:pt modelId="{AA61EFB9-4EFC-4C2B-B08F-CE10BB08A0E5}" type="pres">
      <dgm:prSet presAssocID="{F2A2B4D0-F1B0-420F-A112-5DB4BF4041D7}" presName="node" presStyleLbl="node1" presStyleIdx="2" presStyleCnt="6">
        <dgm:presLayoutVars>
          <dgm:bulletEnabled val="1"/>
        </dgm:presLayoutVars>
      </dgm:prSet>
      <dgm:spPr/>
    </dgm:pt>
    <dgm:pt modelId="{2514E489-7966-4AD7-BBFC-EC7B640A3731}" type="pres">
      <dgm:prSet presAssocID="{F0444C6F-D6D6-4563-9451-E6D07466783D}" presName="sibTrans" presStyleCnt="0"/>
      <dgm:spPr/>
    </dgm:pt>
    <dgm:pt modelId="{C81ABA31-91EB-4335-8ADC-1AFBBECA06E4}" type="pres">
      <dgm:prSet presAssocID="{93BB21B0-2FD5-4D68-B9B0-F419815E40F5}" presName="node" presStyleLbl="node1" presStyleIdx="3" presStyleCnt="6">
        <dgm:presLayoutVars>
          <dgm:bulletEnabled val="1"/>
        </dgm:presLayoutVars>
      </dgm:prSet>
      <dgm:spPr/>
    </dgm:pt>
    <dgm:pt modelId="{02FF3EE1-D010-48CD-8B4F-9AC0700EF118}" type="pres">
      <dgm:prSet presAssocID="{351B4D05-565D-44DE-8EC4-E67488B7AE85}" presName="sibTrans" presStyleCnt="0"/>
      <dgm:spPr/>
    </dgm:pt>
    <dgm:pt modelId="{BFE6B06A-E07E-439F-A618-7DF1E0C38180}" type="pres">
      <dgm:prSet presAssocID="{1806F26D-1363-4C72-946F-9BC6ED4E40A6}" presName="node" presStyleLbl="node1" presStyleIdx="4" presStyleCnt="6">
        <dgm:presLayoutVars>
          <dgm:bulletEnabled val="1"/>
        </dgm:presLayoutVars>
      </dgm:prSet>
      <dgm:spPr/>
    </dgm:pt>
    <dgm:pt modelId="{CF08B78B-4E2B-4B1C-A8C4-182B1C8B7985}" type="pres">
      <dgm:prSet presAssocID="{FFCB590E-E48C-4D83-A8DF-B21FA7BF5138}" presName="sibTrans" presStyleCnt="0"/>
      <dgm:spPr/>
    </dgm:pt>
    <dgm:pt modelId="{D99EE654-0856-4292-BF70-D0FD40C44889}" type="pres">
      <dgm:prSet presAssocID="{3B2CCD4F-AED1-4FF0-8FA9-5DD5B44660A6}" presName="node" presStyleLbl="node1" presStyleIdx="5" presStyleCnt="6">
        <dgm:presLayoutVars>
          <dgm:bulletEnabled val="1"/>
        </dgm:presLayoutVars>
      </dgm:prSet>
      <dgm:spPr/>
    </dgm:pt>
  </dgm:ptLst>
  <dgm:cxnLst>
    <dgm:cxn modelId="{B4949617-F169-4D45-9F05-41368C07B29A}" type="presOf" srcId="{AA6D49F9-F7C1-4549-93DC-58817ADD13E7}" destId="{BEC465BA-F142-4DAE-AEF4-0FF502622B4B}" srcOrd="0" destOrd="0" presId="urn:microsoft.com/office/officeart/2005/8/layout/default"/>
    <dgm:cxn modelId="{1C67B618-D8A3-4370-B568-EEE618C73B64}" srcId="{AA6D49F9-F7C1-4549-93DC-58817ADD13E7}" destId="{F2A2B4D0-F1B0-420F-A112-5DB4BF4041D7}" srcOrd="2" destOrd="0" parTransId="{AA32B68E-56D2-466C-B7EE-78923747E8B4}" sibTransId="{F0444C6F-D6D6-4563-9451-E6D07466783D}"/>
    <dgm:cxn modelId="{1554211F-FAD9-4DD3-BE23-6715FF0360C5}" type="presOf" srcId="{F2A2B4D0-F1B0-420F-A112-5DB4BF4041D7}" destId="{AA61EFB9-4EFC-4C2B-B08F-CE10BB08A0E5}" srcOrd="0" destOrd="0" presId="urn:microsoft.com/office/officeart/2005/8/layout/default"/>
    <dgm:cxn modelId="{1EF6AB39-739D-4496-B96B-679061A65F36}" type="presOf" srcId="{F9ADB699-FA8C-4599-83DF-EC7E79896029}" destId="{EF4E86E3-F332-4575-8648-F93AE98AB3B2}" srcOrd="0" destOrd="0" presId="urn:microsoft.com/office/officeart/2005/8/layout/default"/>
    <dgm:cxn modelId="{A4FEDE5E-0147-457E-B0EA-F68C05F87053}" srcId="{AA6D49F9-F7C1-4549-93DC-58817ADD13E7}" destId="{3B2CCD4F-AED1-4FF0-8FA9-5DD5B44660A6}" srcOrd="5" destOrd="0" parTransId="{CB472AEB-5A86-4C89-A4CA-22966A69080F}" sibTransId="{EABD6D81-BE4B-4FC9-9F59-86DEC692FE9A}"/>
    <dgm:cxn modelId="{C63FCD84-B2ED-4000-A6B8-209E652AC9FB}" type="presOf" srcId="{93BB21B0-2FD5-4D68-B9B0-F419815E40F5}" destId="{C81ABA31-91EB-4335-8ADC-1AFBBECA06E4}" srcOrd="0" destOrd="0" presId="urn:microsoft.com/office/officeart/2005/8/layout/default"/>
    <dgm:cxn modelId="{2AE3D18C-B088-48A5-BB7D-B467D008BDC8}" type="presOf" srcId="{7CE7DAFE-C852-438C-84A5-69A575982CD6}" destId="{F2088248-C3B0-4832-AA0C-4CEB79216762}" srcOrd="0" destOrd="0" presId="urn:microsoft.com/office/officeart/2005/8/layout/default"/>
    <dgm:cxn modelId="{5B5B358F-B83B-4368-9879-1066C36280C2}" srcId="{AA6D49F9-F7C1-4549-93DC-58817ADD13E7}" destId="{F9ADB699-FA8C-4599-83DF-EC7E79896029}" srcOrd="1" destOrd="0" parTransId="{F78E2352-2DE2-47FA-9814-09AFB498718B}" sibTransId="{1A0A65CB-301A-4DAA-B322-6DA8998F6E4A}"/>
    <dgm:cxn modelId="{BB3CF193-82C7-4576-8D1E-613816CB40ED}" srcId="{AA6D49F9-F7C1-4549-93DC-58817ADD13E7}" destId="{93BB21B0-2FD5-4D68-B9B0-F419815E40F5}" srcOrd="3" destOrd="0" parTransId="{93A5B8F7-40A7-4BEE-A22D-D67403F0028E}" sibTransId="{351B4D05-565D-44DE-8EC4-E67488B7AE85}"/>
    <dgm:cxn modelId="{35D899CE-139E-41B4-92D6-A5CB015284BB}" type="presOf" srcId="{1806F26D-1363-4C72-946F-9BC6ED4E40A6}" destId="{BFE6B06A-E07E-439F-A618-7DF1E0C38180}" srcOrd="0" destOrd="0" presId="urn:microsoft.com/office/officeart/2005/8/layout/default"/>
    <dgm:cxn modelId="{4AF656D5-6C82-4EEB-B28E-7EE73F7835DA}" srcId="{AA6D49F9-F7C1-4549-93DC-58817ADD13E7}" destId="{7CE7DAFE-C852-438C-84A5-69A575982CD6}" srcOrd="0" destOrd="0" parTransId="{7AD32DEC-BD9D-48C2-9E5F-0C6153858FB2}" sibTransId="{EA9CD063-AC2D-4571-91CF-994B354ACEFC}"/>
    <dgm:cxn modelId="{3C333CDD-EFBF-4DCC-8936-9BFA63B86CB1}" srcId="{AA6D49F9-F7C1-4549-93DC-58817ADD13E7}" destId="{1806F26D-1363-4C72-946F-9BC6ED4E40A6}" srcOrd="4" destOrd="0" parTransId="{7A1136D5-C157-4534-B6F5-6FADAD9FEFA9}" sibTransId="{FFCB590E-E48C-4D83-A8DF-B21FA7BF5138}"/>
    <dgm:cxn modelId="{4E7400FF-DCEC-41DD-8033-A23068050356}" type="presOf" srcId="{3B2CCD4F-AED1-4FF0-8FA9-5DD5B44660A6}" destId="{D99EE654-0856-4292-BF70-D0FD40C44889}" srcOrd="0" destOrd="0" presId="urn:microsoft.com/office/officeart/2005/8/layout/default"/>
    <dgm:cxn modelId="{7F5C3AC5-D041-4B38-BD07-825016BF2D2F}" type="presParOf" srcId="{BEC465BA-F142-4DAE-AEF4-0FF502622B4B}" destId="{F2088248-C3B0-4832-AA0C-4CEB79216762}" srcOrd="0" destOrd="0" presId="urn:microsoft.com/office/officeart/2005/8/layout/default"/>
    <dgm:cxn modelId="{1D4F8863-0F7A-42D5-AFB0-3A6945F487A8}" type="presParOf" srcId="{BEC465BA-F142-4DAE-AEF4-0FF502622B4B}" destId="{1DB87937-8089-42E9-BE60-6EF5EDA834C7}" srcOrd="1" destOrd="0" presId="urn:microsoft.com/office/officeart/2005/8/layout/default"/>
    <dgm:cxn modelId="{7FAF799E-F192-4CBB-9B41-A5CB380F9109}" type="presParOf" srcId="{BEC465BA-F142-4DAE-AEF4-0FF502622B4B}" destId="{EF4E86E3-F332-4575-8648-F93AE98AB3B2}" srcOrd="2" destOrd="0" presId="urn:microsoft.com/office/officeart/2005/8/layout/default"/>
    <dgm:cxn modelId="{33D22A33-EBA2-4BBD-99CE-6ABE3DEC16C3}" type="presParOf" srcId="{BEC465BA-F142-4DAE-AEF4-0FF502622B4B}" destId="{B9761563-F30F-4BA0-8175-3A65A0FD07F0}" srcOrd="3" destOrd="0" presId="urn:microsoft.com/office/officeart/2005/8/layout/default"/>
    <dgm:cxn modelId="{22A70A22-C057-4F93-B190-3306C7A19600}" type="presParOf" srcId="{BEC465BA-F142-4DAE-AEF4-0FF502622B4B}" destId="{AA61EFB9-4EFC-4C2B-B08F-CE10BB08A0E5}" srcOrd="4" destOrd="0" presId="urn:microsoft.com/office/officeart/2005/8/layout/default"/>
    <dgm:cxn modelId="{5FB79718-38A4-4D58-83E5-5A6983B453A1}" type="presParOf" srcId="{BEC465BA-F142-4DAE-AEF4-0FF502622B4B}" destId="{2514E489-7966-4AD7-BBFC-EC7B640A3731}" srcOrd="5" destOrd="0" presId="urn:microsoft.com/office/officeart/2005/8/layout/default"/>
    <dgm:cxn modelId="{F0E9F6AA-F018-4222-BF62-C1293249C9B1}" type="presParOf" srcId="{BEC465BA-F142-4DAE-AEF4-0FF502622B4B}" destId="{C81ABA31-91EB-4335-8ADC-1AFBBECA06E4}" srcOrd="6" destOrd="0" presId="urn:microsoft.com/office/officeart/2005/8/layout/default"/>
    <dgm:cxn modelId="{E05F5769-1AF3-4490-BBA1-773FB6B9ECA3}" type="presParOf" srcId="{BEC465BA-F142-4DAE-AEF4-0FF502622B4B}" destId="{02FF3EE1-D010-48CD-8B4F-9AC0700EF118}" srcOrd="7" destOrd="0" presId="urn:microsoft.com/office/officeart/2005/8/layout/default"/>
    <dgm:cxn modelId="{2016EE25-81C9-49FB-AE93-B72D68293AE2}" type="presParOf" srcId="{BEC465BA-F142-4DAE-AEF4-0FF502622B4B}" destId="{BFE6B06A-E07E-439F-A618-7DF1E0C38180}" srcOrd="8" destOrd="0" presId="urn:microsoft.com/office/officeart/2005/8/layout/default"/>
    <dgm:cxn modelId="{6DD7113F-1F77-487F-9902-E289A8D475C5}" type="presParOf" srcId="{BEC465BA-F142-4DAE-AEF4-0FF502622B4B}" destId="{CF08B78B-4E2B-4B1C-A8C4-182B1C8B7985}" srcOrd="9" destOrd="0" presId="urn:microsoft.com/office/officeart/2005/8/layout/default"/>
    <dgm:cxn modelId="{61D5557C-E321-492F-B263-8E5DBA0261A1}" type="presParOf" srcId="{BEC465BA-F142-4DAE-AEF4-0FF502622B4B}" destId="{D99EE654-0856-4292-BF70-D0FD40C44889}"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A6D49F9-F7C1-4549-93DC-58817ADD13E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CE7DAFE-C852-438C-84A5-69A575982CD6}">
      <dgm:prSet/>
      <dgm:spPr/>
      <dgm:t>
        <a:bodyPr/>
        <a:lstStyle/>
        <a:p>
          <a:r>
            <a:rPr lang="en-US"/>
            <a:t>Measles </a:t>
          </a:r>
        </a:p>
      </dgm:t>
    </dgm:pt>
    <dgm:pt modelId="{7AD32DEC-BD9D-48C2-9E5F-0C6153858FB2}" type="parTrans" cxnId="{4AF656D5-6C82-4EEB-B28E-7EE73F7835DA}">
      <dgm:prSet/>
      <dgm:spPr/>
      <dgm:t>
        <a:bodyPr/>
        <a:lstStyle/>
        <a:p>
          <a:endParaRPr lang="en-US"/>
        </a:p>
      </dgm:t>
    </dgm:pt>
    <dgm:pt modelId="{EA9CD063-AC2D-4571-91CF-994B354ACEFC}" type="sibTrans" cxnId="{4AF656D5-6C82-4EEB-B28E-7EE73F7835DA}">
      <dgm:prSet/>
      <dgm:spPr/>
      <dgm:t>
        <a:bodyPr/>
        <a:lstStyle/>
        <a:p>
          <a:endParaRPr lang="en-US"/>
        </a:p>
      </dgm:t>
    </dgm:pt>
    <dgm:pt modelId="{F9ADB699-FA8C-4599-83DF-EC7E79896029}">
      <dgm:prSet/>
      <dgm:spPr/>
      <dgm:t>
        <a:bodyPr/>
        <a:lstStyle/>
        <a:p>
          <a:r>
            <a:rPr lang="en-US"/>
            <a:t>Diphtheria</a:t>
          </a:r>
        </a:p>
      </dgm:t>
    </dgm:pt>
    <dgm:pt modelId="{F78E2352-2DE2-47FA-9814-09AFB498718B}" type="parTrans" cxnId="{5B5B358F-B83B-4368-9879-1066C36280C2}">
      <dgm:prSet/>
      <dgm:spPr/>
      <dgm:t>
        <a:bodyPr/>
        <a:lstStyle/>
        <a:p>
          <a:endParaRPr lang="en-US"/>
        </a:p>
      </dgm:t>
    </dgm:pt>
    <dgm:pt modelId="{1A0A65CB-301A-4DAA-B322-6DA8998F6E4A}" type="sibTrans" cxnId="{5B5B358F-B83B-4368-9879-1066C36280C2}">
      <dgm:prSet/>
      <dgm:spPr/>
      <dgm:t>
        <a:bodyPr/>
        <a:lstStyle/>
        <a:p>
          <a:endParaRPr lang="en-US"/>
        </a:p>
      </dgm:t>
    </dgm:pt>
    <dgm:pt modelId="{F2A2B4D0-F1B0-420F-A112-5DB4BF4041D7}">
      <dgm:prSet/>
      <dgm:spPr/>
      <dgm:t>
        <a:bodyPr/>
        <a:lstStyle/>
        <a:p>
          <a:r>
            <a:rPr lang="en-US"/>
            <a:t>Invasive pneumococcal disease </a:t>
          </a:r>
        </a:p>
      </dgm:t>
    </dgm:pt>
    <dgm:pt modelId="{AA32B68E-56D2-466C-B7EE-78923747E8B4}" type="parTrans" cxnId="{1C67B618-D8A3-4370-B568-EEE618C73B64}">
      <dgm:prSet/>
      <dgm:spPr/>
      <dgm:t>
        <a:bodyPr/>
        <a:lstStyle/>
        <a:p>
          <a:endParaRPr lang="en-US"/>
        </a:p>
      </dgm:t>
    </dgm:pt>
    <dgm:pt modelId="{F0444C6F-D6D6-4563-9451-E6D07466783D}" type="sibTrans" cxnId="{1C67B618-D8A3-4370-B568-EEE618C73B64}">
      <dgm:prSet/>
      <dgm:spPr/>
      <dgm:t>
        <a:bodyPr/>
        <a:lstStyle/>
        <a:p>
          <a:endParaRPr lang="en-US"/>
        </a:p>
      </dgm:t>
    </dgm:pt>
    <dgm:pt modelId="{93BB21B0-2FD5-4D68-B9B0-F419815E40F5}">
      <dgm:prSet/>
      <dgm:spPr/>
      <dgm:t>
        <a:bodyPr/>
        <a:lstStyle/>
        <a:p>
          <a:r>
            <a:rPr lang="en-US"/>
            <a:t>Mumps </a:t>
          </a:r>
        </a:p>
      </dgm:t>
    </dgm:pt>
    <dgm:pt modelId="{93A5B8F7-40A7-4BEE-A22D-D67403F0028E}" type="parTrans" cxnId="{BB3CF193-82C7-4576-8D1E-613816CB40ED}">
      <dgm:prSet/>
      <dgm:spPr/>
      <dgm:t>
        <a:bodyPr/>
        <a:lstStyle/>
        <a:p>
          <a:endParaRPr lang="en-US"/>
        </a:p>
      </dgm:t>
    </dgm:pt>
    <dgm:pt modelId="{351B4D05-565D-44DE-8EC4-E67488B7AE85}" type="sibTrans" cxnId="{BB3CF193-82C7-4576-8D1E-613816CB40ED}">
      <dgm:prSet/>
      <dgm:spPr/>
      <dgm:t>
        <a:bodyPr/>
        <a:lstStyle/>
        <a:p>
          <a:endParaRPr lang="en-US"/>
        </a:p>
      </dgm:t>
    </dgm:pt>
    <dgm:pt modelId="{1806F26D-1363-4C72-946F-9BC6ED4E40A6}">
      <dgm:prSet/>
      <dgm:spPr/>
      <dgm:t>
        <a:bodyPr/>
        <a:lstStyle/>
        <a:p>
          <a:r>
            <a:rPr lang="en-US"/>
            <a:t>Tetanus </a:t>
          </a:r>
        </a:p>
      </dgm:t>
    </dgm:pt>
    <dgm:pt modelId="{7A1136D5-C157-4534-B6F5-6FADAD9FEFA9}" type="parTrans" cxnId="{3C333CDD-EFBF-4DCC-8936-9BFA63B86CB1}">
      <dgm:prSet/>
      <dgm:spPr/>
      <dgm:t>
        <a:bodyPr/>
        <a:lstStyle/>
        <a:p>
          <a:endParaRPr lang="en-US"/>
        </a:p>
      </dgm:t>
    </dgm:pt>
    <dgm:pt modelId="{FFCB590E-E48C-4D83-A8DF-B21FA7BF5138}" type="sibTrans" cxnId="{3C333CDD-EFBF-4DCC-8936-9BFA63B86CB1}">
      <dgm:prSet/>
      <dgm:spPr/>
      <dgm:t>
        <a:bodyPr/>
        <a:lstStyle/>
        <a:p>
          <a:endParaRPr lang="en-US"/>
        </a:p>
      </dgm:t>
    </dgm:pt>
    <dgm:pt modelId="{3B2CCD4F-AED1-4FF0-8FA9-5DD5B44660A6}">
      <dgm:prSet/>
      <dgm:spPr/>
      <dgm:t>
        <a:bodyPr/>
        <a:lstStyle/>
        <a:p>
          <a:r>
            <a:rPr lang="en-US"/>
            <a:t>Rubella</a:t>
          </a:r>
        </a:p>
      </dgm:t>
    </dgm:pt>
    <dgm:pt modelId="{CB472AEB-5A86-4C89-A4CA-22966A69080F}" type="parTrans" cxnId="{A4FEDE5E-0147-457E-B0EA-F68C05F87053}">
      <dgm:prSet/>
      <dgm:spPr/>
      <dgm:t>
        <a:bodyPr/>
        <a:lstStyle/>
        <a:p>
          <a:endParaRPr lang="en-US"/>
        </a:p>
      </dgm:t>
    </dgm:pt>
    <dgm:pt modelId="{EABD6D81-BE4B-4FC9-9F59-86DEC692FE9A}" type="sibTrans" cxnId="{A4FEDE5E-0147-457E-B0EA-F68C05F87053}">
      <dgm:prSet/>
      <dgm:spPr/>
      <dgm:t>
        <a:bodyPr/>
        <a:lstStyle/>
        <a:p>
          <a:endParaRPr lang="en-US"/>
        </a:p>
      </dgm:t>
    </dgm:pt>
    <dgm:pt modelId="{BEC465BA-F142-4DAE-AEF4-0FF502622B4B}" type="pres">
      <dgm:prSet presAssocID="{AA6D49F9-F7C1-4549-93DC-58817ADD13E7}" presName="diagram" presStyleCnt="0">
        <dgm:presLayoutVars>
          <dgm:dir/>
          <dgm:resizeHandles val="exact"/>
        </dgm:presLayoutVars>
      </dgm:prSet>
      <dgm:spPr/>
    </dgm:pt>
    <dgm:pt modelId="{F2088248-C3B0-4832-AA0C-4CEB79216762}" type="pres">
      <dgm:prSet presAssocID="{7CE7DAFE-C852-438C-84A5-69A575982CD6}" presName="node" presStyleLbl="node1" presStyleIdx="0" presStyleCnt="6">
        <dgm:presLayoutVars>
          <dgm:bulletEnabled val="1"/>
        </dgm:presLayoutVars>
      </dgm:prSet>
      <dgm:spPr/>
    </dgm:pt>
    <dgm:pt modelId="{1DB87937-8089-42E9-BE60-6EF5EDA834C7}" type="pres">
      <dgm:prSet presAssocID="{EA9CD063-AC2D-4571-91CF-994B354ACEFC}" presName="sibTrans" presStyleCnt="0"/>
      <dgm:spPr/>
    </dgm:pt>
    <dgm:pt modelId="{EF4E86E3-F332-4575-8648-F93AE98AB3B2}" type="pres">
      <dgm:prSet presAssocID="{F9ADB699-FA8C-4599-83DF-EC7E79896029}" presName="node" presStyleLbl="node1" presStyleIdx="1" presStyleCnt="6">
        <dgm:presLayoutVars>
          <dgm:bulletEnabled val="1"/>
        </dgm:presLayoutVars>
      </dgm:prSet>
      <dgm:spPr/>
    </dgm:pt>
    <dgm:pt modelId="{B9761563-F30F-4BA0-8175-3A65A0FD07F0}" type="pres">
      <dgm:prSet presAssocID="{1A0A65CB-301A-4DAA-B322-6DA8998F6E4A}" presName="sibTrans" presStyleCnt="0"/>
      <dgm:spPr/>
    </dgm:pt>
    <dgm:pt modelId="{AA61EFB9-4EFC-4C2B-B08F-CE10BB08A0E5}" type="pres">
      <dgm:prSet presAssocID="{F2A2B4D0-F1B0-420F-A112-5DB4BF4041D7}" presName="node" presStyleLbl="node1" presStyleIdx="2" presStyleCnt="6">
        <dgm:presLayoutVars>
          <dgm:bulletEnabled val="1"/>
        </dgm:presLayoutVars>
      </dgm:prSet>
      <dgm:spPr/>
    </dgm:pt>
    <dgm:pt modelId="{2514E489-7966-4AD7-BBFC-EC7B640A3731}" type="pres">
      <dgm:prSet presAssocID="{F0444C6F-D6D6-4563-9451-E6D07466783D}" presName="sibTrans" presStyleCnt="0"/>
      <dgm:spPr/>
    </dgm:pt>
    <dgm:pt modelId="{C81ABA31-91EB-4335-8ADC-1AFBBECA06E4}" type="pres">
      <dgm:prSet presAssocID="{93BB21B0-2FD5-4D68-B9B0-F419815E40F5}" presName="node" presStyleLbl="node1" presStyleIdx="3" presStyleCnt="6">
        <dgm:presLayoutVars>
          <dgm:bulletEnabled val="1"/>
        </dgm:presLayoutVars>
      </dgm:prSet>
      <dgm:spPr/>
    </dgm:pt>
    <dgm:pt modelId="{02FF3EE1-D010-48CD-8B4F-9AC0700EF118}" type="pres">
      <dgm:prSet presAssocID="{351B4D05-565D-44DE-8EC4-E67488B7AE85}" presName="sibTrans" presStyleCnt="0"/>
      <dgm:spPr/>
    </dgm:pt>
    <dgm:pt modelId="{BFE6B06A-E07E-439F-A618-7DF1E0C38180}" type="pres">
      <dgm:prSet presAssocID="{1806F26D-1363-4C72-946F-9BC6ED4E40A6}" presName="node" presStyleLbl="node1" presStyleIdx="4" presStyleCnt="6">
        <dgm:presLayoutVars>
          <dgm:bulletEnabled val="1"/>
        </dgm:presLayoutVars>
      </dgm:prSet>
      <dgm:spPr/>
    </dgm:pt>
    <dgm:pt modelId="{CF08B78B-4E2B-4B1C-A8C4-182B1C8B7985}" type="pres">
      <dgm:prSet presAssocID="{FFCB590E-E48C-4D83-A8DF-B21FA7BF5138}" presName="sibTrans" presStyleCnt="0"/>
      <dgm:spPr/>
    </dgm:pt>
    <dgm:pt modelId="{D99EE654-0856-4292-BF70-D0FD40C44889}" type="pres">
      <dgm:prSet presAssocID="{3B2CCD4F-AED1-4FF0-8FA9-5DD5B44660A6}" presName="node" presStyleLbl="node1" presStyleIdx="5" presStyleCnt="6">
        <dgm:presLayoutVars>
          <dgm:bulletEnabled val="1"/>
        </dgm:presLayoutVars>
      </dgm:prSet>
      <dgm:spPr/>
    </dgm:pt>
  </dgm:ptLst>
  <dgm:cxnLst>
    <dgm:cxn modelId="{B4949617-F169-4D45-9F05-41368C07B29A}" type="presOf" srcId="{AA6D49F9-F7C1-4549-93DC-58817ADD13E7}" destId="{BEC465BA-F142-4DAE-AEF4-0FF502622B4B}" srcOrd="0" destOrd="0" presId="urn:microsoft.com/office/officeart/2005/8/layout/default"/>
    <dgm:cxn modelId="{1C67B618-D8A3-4370-B568-EEE618C73B64}" srcId="{AA6D49F9-F7C1-4549-93DC-58817ADD13E7}" destId="{F2A2B4D0-F1B0-420F-A112-5DB4BF4041D7}" srcOrd="2" destOrd="0" parTransId="{AA32B68E-56D2-466C-B7EE-78923747E8B4}" sibTransId="{F0444C6F-D6D6-4563-9451-E6D07466783D}"/>
    <dgm:cxn modelId="{1554211F-FAD9-4DD3-BE23-6715FF0360C5}" type="presOf" srcId="{F2A2B4D0-F1B0-420F-A112-5DB4BF4041D7}" destId="{AA61EFB9-4EFC-4C2B-B08F-CE10BB08A0E5}" srcOrd="0" destOrd="0" presId="urn:microsoft.com/office/officeart/2005/8/layout/default"/>
    <dgm:cxn modelId="{1EF6AB39-739D-4496-B96B-679061A65F36}" type="presOf" srcId="{F9ADB699-FA8C-4599-83DF-EC7E79896029}" destId="{EF4E86E3-F332-4575-8648-F93AE98AB3B2}" srcOrd="0" destOrd="0" presId="urn:microsoft.com/office/officeart/2005/8/layout/default"/>
    <dgm:cxn modelId="{A4FEDE5E-0147-457E-B0EA-F68C05F87053}" srcId="{AA6D49F9-F7C1-4549-93DC-58817ADD13E7}" destId="{3B2CCD4F-AED1-4FF0-8FA9-5DD5B44660A6}" srcOrd="5" destOrd="0" parTransId="{CB472AEB-5A86-4C89-A4CA-22966A69080F}" sibTransId="{EABD6D81-BE4B-4FC9-9F59-86DEC692FE9A}"/>
    <dgm:cxn modelId="{C63FCD84-B2ED-4000-A6B8-209E652AC9FB}" type="presOf" srcId="{93BB21B0-2FD5-4D68-B9B0-F419815E40F5}" destId="{C81ABA31-91EB-4335-8ADC-1AFBBECA06E4}" srcOrd="0" destOrd="0" presId="urn:microsoft.com/office/officeart/2005/8/layout/default"/>
    <dgm:cxn modelId="{2AE3D18C-B088-48A5-BB7D-B467D008BDC8}" type="presOf" srcId="{7CE7DAFE-C852-438C-84A5-69A575982CD6}" destId="{F2088248-C3B0-4832-AA0C-4CEB79216762}" srcOrd="0" destOrd="0" presId="urn:microsoft.com/office/officeart/2005/8/layout/default"/>
    <dgm:cxn modelId="{5B5B358F-B83B-4368-9879-1066C36280C2}" srcId="{AA6D49F9-F7C1-4549-93DC-58817ADD13E7}" destId="{F9ADB699-FA8C-4599-83DF-EC7E79896029}" srcOrd="1" destOrd="0" parTransId="{F78E2352-2DE2-47FA-9814-09AFB498718B}" sibTransId="{1A0A65CB-301A-4DAA-B322-6DA8998F6E4A}"/>
    <dgm:cxn modelId="{BB3CF193-82C7-4576-8D1E-613816CB40ED}" srcId="{AA6D49F9-F7C1-4549-93DC-58817ADD13E7}" destId="{93BB21B0-2FD5-4D68-B9B0-F419815E40F5}" srcOrd="3" destOrd="0" parTransId="{93A5B8F7-40A7-4BEE-A22D-D67403F0028E}" sibTransId="{351B4D05-565D-44DE-8EC4-E67488B7AE85}"/>
    <dgm:cxn modelId="{35D899CE-139E-41B4-92D6-A5CB015284BB}" type="presOf" srcId="{1806F26D-1363-4C72-946F-9BC6ED4E40A6}" destId="{BFE6B06A-E07E-439F-A618-7DF1E0C38180}" srcOrd="0" destOrd="0" presId="urn:microsoft.com/office/officeart/2005/8/layout/default"/>
    <dgm:cxn modelId="{4AF656D5-6C82-4EEB-B28E-7EE73F7835DA}" srcId="{AA6D49F9-F7C1-4549-93DC-58817ADD13E7}" destId="{7CE7DAFE-C852-438C-84A5-69A575982CD6}" srcOrd="0" destOrd="0" parTransId="{7AD32DEC-BD9D-48C2-9E5F-0C6153858FB2}" sibTransId="{EA9CD063-AC2D-4571-91CF-994B354ACEFC}"/>
    <dgm:cxn modelId="{3C333CDD-EFBF-4DCC-8936-9BFA63B86CB1}" srcId="{AA6D49F9-F7C1-4549-93DC-58817ADD13E7}" destId="{1806F26D-1363-4C72-946F-9BC6ED4E40A6}" srcOrd="4" destOrd="0" parTransId="{7A1136D5-C157-4534-B6F5-6FADAD9FEFA9}" sibTransId="{FFCB590E-E48C-4D83-A8DF-B21FA7BF5138}"/>
    <dgm:cxn modelId="{4E7400FF-DCEC-41DD-8033-A23068050356}" type="presOf" srcId="{3B2CCD4F-AED1-4FF0-8FA9-5DD5B44660A6}" destId="{D99EE654-0856-4292-BF70-D0FD40C44889}" srcOrd="0" destOrd="0" presId="urn:microsoft.com/office/officeart/2005/8/layout/default"/>
    <dgm:cxn modelId="{7F5C3AC5-D041-4B38-BD07-825016BF2D2F}" type="presParOf" srcId="{BEC465BA-F142-4DAE-AEF4-0FF502622B4B}" destId="{F2088248-C3B0-4832-AA0C-4CEB79216762}" srcOrd="0" destOrd="0" presId="urn:microsoft.com/office/officeart/2005/8/layout/default"/>
    <dgm:cxn modelId="{1D4F8863-0F7A-42D5-AFB0-3A6945F487A8}" type="presParOf" srcId="{BEC465BA-F142-4DAE-AEF4-0FF502622B4B}" destId="{1DB87937-8089-42E9-BE60-6EF5EDA834C7}" srcOrd="1" destOrd="0" presId="urn:microsoft.com/office/officeart/2005/8/layout/default"/>
    <dgm:cxn modelId="{7FAF799E-F192-4CBB-9B41-A5CB380F9109}" type="presParOf" srcId="{BEC465BA-F142-4DAE-AEF4-0FF502622B4B}" destId="{EF4E86E3-F332-4575-8648-F93AE98AB3B2}" srcOrd="2" destOrd="0" presId="urn:microsoft.com/office/officeart/2005/8/layout/default"/>
    <dgm:cxn modelId="{33D22A33-EBA2-4BBD-99CE-6ABE3DEC16C3}" type="presParOf" srcId="{BEC465BA-F142-4DAE-AEF4-0FF502622B4B}" destId="{B9761563-F30F-4BA0-8175-3A65A0FD07F0}" srcOrd="3" destOrd="0" presId="urn:microsoft.com/office/officeart/2005/8/layout/default"/>
    <dgm:cxn modelId="{22A70A22-C057-4F93-B190-3306C7A19600}" type="presParOf" srcId="{BEC465BA-F142-4DAE-AEF4-0FF502622B4B}" destId="{AA61EFB9-4EFC-4C2B-B08F-CE10BB08A0E5}" srcOrd="4" destOrd="0" presId="urn:microsoft.com/office/officeart/2005/8/layout/default"/>
    <dgm:cxn modelId="{5FB79718-38A4-4D58-83E5-5A6983B453A1}" type="presParOf" srcId="{BEC465BA-F142-4DAE-AEF4-0FF502622B4B}" destId="{2514E489-7966-4AD7-BBFC-EC7B640A3731}" srcOrd="5" destOrd="0" presId="urn:microsoft.com/office/officeart/2005/8/layout/default"/>
    <dgm:cxn modelId="{F0E9F6AA-F018-4222-BF62-C1293249C9B1}" type="presParOf" srcId="{BEC465BA-F142-4DAE-AEF4-0FF502622B4B}" destId="{C81ABA31-91EB-4335-8ADC-1AFBBECA06E4}" srcOrd="6" destOrd="0" presId="urn:microsoft.com/office/officeart/2005/8/layout/default"/>
    <dgm:cxn modelId="{E05F5769-1AF3-4490-BBA1-773FB6B9ECA3}" type="presParOf" srcId="{BEC465BA-F142-4DAE-AEF4-0FF502622B4B}" destId="{02FF3EE1-D010-48CD-8B4F-9AC0700EF118}" srcOrd="7" destOrd="0" presId="urn:microsoft.com/office/officeart/2005/8/layout/default"/>
    <dgm:cxn modelId="{2016EE25-81C9-49FB-AE93-B72D68293AE2}" type="presParOf" srcId="{BEC465BA-F142-4DAE-AEF4-0FF502622B4B}" destId="{BFE6B06A-E07E-439F-A618-7DF1E0C38180}" srcOrd="8" destOrd="0" presId="urn:microsoft.com/office/officeart/2005/8/layout/default"/>
    <dgm:cxn modelId="{6DD7113F-1F77-487F-9902-E289A8D475C5}" type="presParOf" srcId="{BEC465BA-F142-4DAE-AEF4-0FF502622B4B}" destId="{CF08B78B-4E2B-4B1C-A8C4-182B1C8B7985}" srcOrd="9" destOrd="0" presId="urn:microsoft.com/office/officeart/2005/8/layout/default"/>
    <dgm:cxn modelId="{61D5557C-E321-492F-B263-8E5DBA0261A1}" type="presParOf" srcId="{BEC465BA-F142-4DAE-AEF4-0FF502622B4B}" destId="{D99EE654-0856-4292-BF70-D0FD40C44889}" srcOrd="1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1C8C988-C36B-4A08-B456-7CA6E7E817DA}" type="doc">
      <dgm:prSet loTypeId="urn:microsoft.com/office/officeart/2011/layout/TabList" loCatId="list" qsTypeId="urn:microsoft.com/office/officeart/2005/8/quickstyle/simple1" qsCatId="simple" csTypeId="urn:microsoft.com/office/officeart/2005/8/colors/accent1_3" csCatId="accent1" phldr="1"/>
      <dgm:spPr/>
      <dgm:t>
        <a:bodyPr/>
        <a:lstStyle/>
        <a:p>
          <a:endParaRPr lang="en-US"/>
        </a:p>
      </dgm:t>
    </dgm:pt>
    <dgm:pt modelId="{F4BEC924-5AC9-41BA-8644-C5DBC89DF51C}">
      <dgm:prSet phldrT="[Text]"/>
      <dgm:spPr/>
      <dgm:t>
        <a:bodyPr/>
        <a:lstStyle/>
        <a:p>
          <a:r>
            <a:rPr lang="en-US" dirty="0"/>
            <a:t>Identification</a:t>
          </a:r>
        </a:p>
      </dgm:t>
    </dgm:pt>
    <dgm:pt modelId="{0AE0B219-6615-4F58-80E8-5219B9F70F01}" type="parTrans" cxnId="{A8B113A3-864A-4827-B052-81203E7F3859}">
      <dgm:prSet/>
      <dgm:spPr/>
      <dgm:t>
        <a:bodyPr/>
        <a:lstStyle/>
        <a:p>
          <a:endParaRPr lang="en-US"/>
        </a:p>
      </dgm:t>
    </dgm:pt>
    <dgm:pt modelId="{7BB07E8E-BE31-4F20-B2DD-017098A7633F}" type="sibTrans" cxnId="{A8B113A3-864A-4827-B052-81203E7F3859}">
      <dgm:prSet/>
      <dgm:spPr/>
      <dgm:t>
        <a:bodyPr/>
        <a:lstStyle/>
        <a:p>
          <a:endParaRPr lang="en-US"/>
        </a:p>
      </dgm:t>
    </dgm:pt>
    <dgm:pt modelId="{4DFF410A-112F-4F1B-AABB-24CB106B3620}">
      <dgm:prSet phldrT="[Text]"/>
      <dgm:spPr/>
      <dgm:t>
        <a:bodyPr/>
        <a:lstStyle/>
        <a:p>
          <a:endParaRPr lang="en-US" dirty="0"/>
        </a:p>
        <a:p>
          <a:endParaRPr lang="en-US" dirty="0"/>
        </a:p>
      </dgm:t>
    </dgm:pt>
    <dgm:pt modelId="{2E5FB145-B304-4AC8-AE47-C01843A5DE02}" type="parTrans" cxnId="{CBBE5BE3-8EB4-43A8-B7C1-A89E2C29DA95}">
      <dgm:prSet/>
      <dgm:spPr/>
      <dgm:t>
        <a:bodyPr/>
        <a:lstStyle/>
        <a:p>
          <a:endParaRPr lang="en-US"/>
        </a:p>
      </dgm:t>
    </dgm:pt>
    <dgm:pt modelId="{EDDF9ABA-136F-40E6-9B1D-B68FF65166FA}" type="sibTrans" cxnId="{CBBE5BE3-8EB4-43A8-B7C1-A89E2C29DA95}">
      <dgm:prSet/>
      <dgm:spPr/>
      <dgm:t>
        <a:bodyPr/>
        <a:lstStyle/>
        <a:p>
          <a:endParaRPr lang="en-US"/>
        </a:p>
      </dgm:t>
    </dgm:pt>
    <dgm:pt modelId="{F83E1A36-9E70-4C28-AA16-1628D1DD8AD4}">
      <dgm:prSet phldrT="[Text]" custT="1"/>
      <dgm:spPr/>
      <dgm:t>
        <a:bodyPr/>
        <a:lstStyle/>
        <a:p>
          <a:r>
            <a:rPr lang="en-US" sz="1800" dirty="0"/>
            <a:t>Cluster is identified, unknown cause of illness</a:t>
          </a:r>
        </a:p>
      </dgm:t>
    </dgm:pt>
    <dgm:pt modelId="{361C0F6C-E4C8-4B37-B87D-BA28D15D9FA8}" type="parTrans" cxnId="{615414FD-164E-4EC8-8A47-EA2258734D2B}">
      <dgm:prSet/>
      <dgm:spPr/>
      <dgm:t>
        <a:bodyPr/>
        <a:lstStyle/>
        <a:p>
          <a:endParaRPr lang="en-US"/>
        </a:p>
      </dgm:t>
    </dgm:pt>
    <dgm:pt modelId="{D336E22F-39DC-49C6-9C84-DF59F4AB322E}" type="sibTrans" cxnId="{615414FD-164E-4EC8-8A47-EA2258734D2B}">
      <dgm:prSet/>
      <dgm:spPr/>
      <dgm:t>
        <a:bodyPr/>
        <a:lstStyle/>
        <a:p>
          <a:endParaRPr lang="en-US"/>
        </a:p>
      </dgm:t>
    </dgm:pt>
    <dgm:pt modelId="{188307C0-459D-4EF4-9B26-D681B9B85DB7}">
      <dgm:prSet phldrT="[Text]"/>
      <dgm:spPr/>
      <dgm:t>
        <a:bodyPr/>
        <a:lstStyle/>
        <a:p>
          <a:r>
            <a:rPr lang="en-US" dirty="0"/>
            <a:t>Notification</a:t>
          </a:r>
        </a:p>
      </dgm:t>
    </dgm:pt>
    <dgm:pt modelId="{C5745BB5-3876-49A3-AB38-638E066193B0}" type="parTrans" cxnId="{CD5CA42B-7E8D-4268-9F1E-FC161312B34A}">
      <dgm:prSet/>
      <dgm:spPr/>
      <dgm:t>
        <a:bodyPr/>
        <a:lstStyle/>
        <a:p>
          <a:endParaRPr lang="en-US"/>
        </a:p>
      </dgm:t>
    </dgm:pt>
    <dgm:pt modelId="{BE2C607D-FFE1-4689-91E9-DC6E7ED5DA6F}" type="sibTrans" cxnId="{CD5CA42B-7E8D-4268-9F1E-FC161312B34A}">
      <dgm:prSet/>
      <dgm:spPr/>
      <dgm:t>
        <a:bodyPr/>
        <a:lstStyle/>
        <a:p>
          <a:endParaRPr lang="en-US"/>
        </a:p>
      </dgm:t>
    </dgm:pt>
    <dgm:pt modelId="{8A52C967-2FC8-4C46-8FFB-77B415D2577C}">
      <dgm:prSet phldrT="[Text]"/>
      <dgm:spPr/>
      <dgm:t>
        <a:bodyPr/>
        <a:lstStyle/>
        <a:p>
          <a:endParaRPr lang="en-US" dirty="0"/>
        </a:p>
      </dgm:t>
    </dgm:pt>
    <dgm:pt modelId="{5E0F5A56-54F4-4F7B-8789-17AFA3905C72}" type="parTrans" cxnId="{548EF275-9633-4FAD-9C0C-7E7FCAB15AF9}">
      <dgm:prSet/>
      <dgm:spPr/>
      <dgm:t>
        <a:bodyPr/>
        <a:lstStyle/>
        <a:p>
          <a:endParaRPr lang="en-US"/>
        </a:p>
      </dgm:t>
    </dgm:pt>
    <dgm:pt modelId="{A1B5B63D-366A-4988-A515-3D54E68F1725}" type="sibTrans" cxnId="{548EF275-9633-4FAD-9C0C-7E7FCAB15AF9}">
      <dgm:prSet/>
      <dgm:spPr/>
      <dgm:t>
        <a:bodyPr/>
        <a:lstStyle/>
        <a:p>
          <a:endParaRPr lang="en-US"/>
        </a:p>
      </dgm:t>
    </dgm:pt>
    <dgm:pt modelId="{B2AD0EAA-2E79-4976-9AA0-B41899F55537}">
      <dgm:prSet phldrT="[Text]" custT="1"/>
      <dgm:spPr/>
      <dgm:t>
        <a:bodyPr/>
        <a:lstStyle/>
        <a:p>
          <a:r>
            <a:rPr lang="en-US" sz="1800" dirty="0"/>
            <a:t>Report cluster to the proper school authority per facility policy and to the local public health department</a:t>
          </a:r>
        </a:p>
      </dgm:t>
    </dgm:pt>
    <dgm:pt modelId="{A68AD369-A50B-4A73-9DA2-49D3EAA228D3}" type="parTrans" cxnId="{ACACD293-3B13-4D4D-8F64-DD4DCBB8A4A5}">
      <dgm:prSet/>
      <dgm:spPr/>
      <dgm:t>
        <a:bodyPr/>
        <a:lstStyle/>
        <a:p>
          <a:endParaRPr lang="en-US"/>
        </a:p>
      </dgm:t>
    </dgm:pt>
    <dgm:pt modelId="{A0B0BC42-9751-409B-97AA-F1435ADDD0EB}" type="sibTrans" cxnId="{ACACD293-3B13-4D4D-8F64-DD4DCBB8A4A5}">
      <dgm:prSet/>
      <dgm:spPr/>
      <dgm:t>
        <a:bodyPr/>
        <a:lstStyle/>
        <a:p>
          <a:endParaRPr lang="en-US"/>
        </a:p>
      </dgm:t>
    </dgm:pt>
    <dgm:pt modelId="{60F3BB83-331E-433A-8348-CE72E252744D}">
      <dgm:prSet phldrT="[Text]"/>
      <dgm:spPr/>
      <dgm:t>
        <a:bodyPr/>
        <a:lstStyle/>
        <a:p>
          <a:r>
            <a:rPr lang="en-US" dirty="0"/>
            <a:t>Exclusion</a:t>
          </a:r>
        </a:p>
      </dgm:t>
    </dgm:pt>
    <dgm:pt modelId="{29C84A97-3878-4918-9702-EDA0E4DE92C2}" type="parTrans" cxnId="{A4AAF0F4-4D6D-44EB-8388-A6D29110C8DA}">
      <dgm:prSet/>
      <dgm:spPr/>
      <dgm:t>
        <a:bodyPr/>
        <a:lstStyle/>
        <a:p>
          <a:endParaRPr lang="en-US"/>
        </a:p>
      </dgm:t>
    </dgm:pt>
    <dgm:pt modelId="{A280E8B7-B1FE-4945-A74A-F8151471F025}" type="sibTrans" cxnId="{A4AAF0F4-4D6D-44EB-8388-A6D29110C8DA}">
      <dgm:prSet/>
      <dgm:spPr/>
      <dgm:t>
        <a:bodyPr/>
        <a:lstStyle/>
        <a:p>
          <a:endParaRPr lang="en-US"/>
        </a:p>
      </dgm:t>
    </dgm:pt>
    <dgm:pt modelId="{369BCCB4-F92E-41A3-A970-A2C46DF67074}">
      <dgm:prSet phldrT="[Text]"/>
      <dgm:spPr/>
      <dgm:t>
        <a:bodyPr/>
        <a:lstStyle/>
        <a:p>
          <a:endParaRPr lang="en-US" dirty="0"/>
        </a:p>
        <a:p>
          <a:endParaRPr lang="en-US" dirty="0"/>
        </a:p>
      </dgm:t>
    </dgm:pt>
    <dgm:pt modelId="{5570EC4B-8DA8-4D1F-B7C5-098EAB8CEC5E}" type="parTrans" cxnId="{A45452EC-C912-4713-B228-080E6297CB68}">
      <dgm:prSet/>
      <dgm:spPr/>
      <dgm:t>
        <a:bodyPr/>
        <a:lstStyle/>
        <a:p>
          <a:endParaRPr lang="en-US"/>
        </a:p>
      </dgm:t>
    </dgm:pt>
    <dgm:pt modelId="{051CFE0C-10C5-4F93-9837-30A89953BAF6}" type="sibTrans" cxnId="{A45452EC-C912-4713-B228-080E6297CB68}">
      <dgm:prSet/>
      <dgm:spPr/>
      <dgm:t>
        <a:bodyPr/>
        <a:lstStyle/>
        <a:p>
          <a:endParaRPr lang="en-US"/>
        </a:p>
      </dgm:t>
    </dgm:pt>
    <dgm:pt modelId="{8DADE573-E120-4FEF-BA29-F73597FA9055}">
      <dgm:prSet phldrT="[Text]" custT="1"/>
      <dgm:spPr/>
      <dgm:t>
        <a:bodyPr/>
        <a:lstStyle/>
        <a:p>
          <a:pPr rtl="0"/>
          <a:r>
            <a:rPr lang="en-US" sz="1800"/>
            <a:t>Students and staff that are having symptoms consistent with outbreak</a:t>
          </a:r>
          <a:r>
            <a:rPr lang="en-US" sz="1800">
              <a:latin typeface="Calibri"/>
            </a:rPr>
            <a:t> </a:t>
          </a:r>
          <a:r>
            <a:rPr lang="en-US" sz="1800"/>
            <a:t>(diarrhea, nausea, vomiting, fever). Refer to healthcare provider</a:t>
          </a:r>
        </a:p>
      </dgm:t>
    </dgm:pt>
    <dgm:pt modelId="{76AD614C-EFA9-43D1-935A-D7FBBBB88539}" type="parTrans" cxnId="{BEBC0F04-BB76-4F4A-85B5-35C6AC910129}">
      <dgm:prSet/>
      <dgm:spPr/>
      <dgm:t>
        <a:bodyPr/>
        <a:lstStyle/>
        <a:p>
          <a:endParaRPr lang="en-US"/>
        </a:p>
      </dgm:t>
    </dgm:pt>
    <dgm:pt modelId="{EE968186-4C16-44E3-B5F8-9B900A12A5FD}" type="sibTrans" cxnId="{BEBC0F04-BB76-4F4A-85B5-35C6AC910129}">
      <dgm:prSet/>
      <dgm:spPr/>
      <dgm:t>
        <a:bodyPr/>
        <a:lstStyle/>
        <a:p>
          <a:endParaRPr lang="en-US"/>
        </a:p>
      </dgm:t>
    </dgm:pt>
    <dgm:pt modelId="{31EAF368-0C51-4298-99EF-5156D75A5B13}">
      <dgm:prSet phldrT="[Text]"/>
      <dgm:spPr/>
      <dgm:t>
        <a:bodyPr/>
        <a:lstStyle/>
        <a:p>
          <a:r>
            <a:rPr lang="en-US" dirty="0"/>
            <a:t>Prevention</a:t>
          </a:r>
        </a:p>
      </dgm:t>
    </dgm:pt>
    <dgm:pt modelId="{2ADA2B33-C457-4E00-B67A-EFF459436A98}" type="parTrans" cxnId="{0B7D01B7-C603-4C8B-8672-129838EC2E85}">
      <dgm:prSet/>
      <dgm:spPr/>
      <dgm:t>
        <a:bodyPr/>
        <a:lstStyle/>
        <a:p>
          <a:endParaRPr lang="en-US"/>
        </a:p>
      </dgm:t>
    </dgm:pt>
    <dgm:pt modelId="{3E8AA807-7701-4F4F-A83B-E7A29FC32FF9}" type="sibTrans" cxnId="{0B7D01B7-C603-4C8B-8672-129838EC2E85}">
      <dgm:prSet/>
      <dgm:spPr/>
      <dgm:t>
        <a:bodyPr/>
        <a:lstStyle/>
        <a:p>
          <a:endParaRPr lang="en-US"/>
        </a:p>
      </dgm:t>
    </dgm:pt>
    <dgm:pt modelId="{6C8175B6-4691-4234-9E4A-1EE49E1DFAA5}">
      <dgm:prSet phldrT="[Text]" custT="1"/>
      <dgm:spPr/>
      <dgm:t>
        <a:bodyPr/>
        <a:lstStyle/>
        <a:p>
          <a:pPr>
            <a:buFont typeface="Arial" panose="020B0604020202020204" pitchFamily="34" charset="0"/>
            <a:buChar char="•"/>
          </a:pPr>
          <a:r>
            <a:rPr lang="en-US" sz="1800" dirty="0"/>
            <a:t>After consultation with school authority and LHD, notify parents regarding outbreak, include: symptoms, mode of transmission, illness reporting, importance of hand hygiene and disinfection</a:t>
          </a:r>
        </a:p>
      </dgm:t>
    </dgm:pt>
    <dgm:pt modelId="{A321DA9D-11CA-4393-891D-EC2FD9DB4453}" type="parTrans" cxnId="{B895762D-EBF2-4B4E-887C-B56E25F108FD}">
      <dgm:prSet/>
      <dgm:spPr/>
      <dgm:t>
        <a:bodyPr/>
        <a:lstStyle/>
        <a:p>
          <a:endParaRPr lang="en-US"/>
        </a:p>
      </dgm:t>
    </dgm:pt>
    <dgm:pt modelId="{2E0E4D3B-7F9C-4FC5-8912-976132EB8672}" type="sibTrans" cxnId="{B895762D-EBF2-4B4E-887C-B56E25F108FD}">
      <dgm:prSet/>
      <dgm:spPr/>
      <dgm:t>
        <a:bodyPr/>
        <a:lstStyle/>
        <a:p>
          <a:endParaRPr lang="en-US"/>
        </a:p>
      </dgm:t>
    </dgm:pt>
    <dgm:pt modelId="{5A2C140D-5FB1-4F16-818F-9616651147A6}">
      <dgm:prSet phldrT="[Text]"/>
      <dgm:spPr/>
      <dgm:t>
        <a:bodyPr/>
        <a:lstStyle/>
        <a:p>
          <a:endParaRPr lang="en-US" dirty="0"/>
        </a:p>
      </dgm:t>
    </dgm:pt>
    <dgm:pt modelId="{2C2E395E-EF0B-4442-A8BD-C73C2A03C930}" type="parTrans" cxnId="{9223B730-8C64-4525-B729-A98E33780F22}">
      <dgm:prSet/>
      <dgm:spPr/>
      <dgm:t>
        <a:bodyPr/>
        <a:lstStyle/>
        <a:p>
          <a:endParaRPr lang="en-US"/>
        </a:p>
      </dgm:t>
    </dgm:pt>
    <dgm:pt modelId="{1E8A991B-3A25-47F9-9C74-A48F45856E13}" type="sibTrans" cxnId="{9223B730-8C64-4525-B729-A98E33780F22}">
      <dgm:prSet/>
      <dgm:spPr/>
      <dgm:t>
        <a:bodyPr/>
        <a:lstStyle/>
        <a:p>
          <a:endParaRPr lang="en-US"/>
        </a:p>
      </dgm:t>
    </dgm:pt>
    <dgm:pt modelId="{3247215D-E563-4285-A32B-09AC8B24093D}">
      <dgm:prSet custT="1"/>
      <dgm:spPr/>
      <dgm:t>
        <a:bodyPr/>
        <a:lstStyle/>
        <a:p>
          <a:pPr rtl="0"/>
          <a:r>
            <a:rPr lang="en-US" sz="1800"/>
            <a:t>Conduct surveillance for cases of diarrheal illness</a:t>
          </a:r>
          <a:r>
            <a:rPr lang="en-US" sz="1800">
              <a:latin typeface="Calibri"/>
            </a:rPr>
            <a:t> </a:t>
          </a:r>
          <a:endParaRPr lang="en-US" sz="1800"/>
        </a:p>
      </dgm:t>
    </dgm:pt>
    <dgm:pt modelId="{AD858EC4-B36E-4468-8E4A-2D86D5D5B92F}" type="parTrans" cxnId="{72F47C09-E931-4948-B27B-0CE781596199}">
      <dgm:prSet/>
      <dgm:spPr/>
      <dgm:t>
        <a:bodyPr/>
        <a:lstStyle/>
        <a:p>
          <a:endParaRPr lang="en-US"/>
        </a:p>
      </dgm:t>
    </dgm:pt>
    <dgm:pt modelId="{C6617B35-F657-4A4C-A89B-0CA38CA5C011}" type="sibTrans" cxnId="{72F47C09-E931-4948-B27B-0CE781596199}">
      <dgm:prSet/>
      <dgm:spPr/>
      <dgm:t>
        <a:bodyPr/>
        <a:lstStyle/>
        <a:p>
          <a:endParaRPr lang="en-US"/>
        </a:p>
      </dgm:t>
    </dgm:pt>
    <dgm:pt modelId="{8BD19DD6-07EA-4A08-9FD0-2A1BB89ED144}">
      <dgm:prSet custT="1"/>
      <dgm:spPr/>
      <dgm:t>
        <a:bodyPr/>
        <a:lstStyle/>
        <a:p>
          <a:r>
            <a:rPr lang="en-US" sz="1800" dirty="0"/>
            <a:t>Compile a list of affected students and staff by classroom.</a:t>
          </a:r>
        </a:p>
      </dgm:t>
    </dgm:pt>
    <dgm:pt modelId="{19BA0A53-4BEA-4CA8-96C1-67B5C634B21E}" type="parTrans" cxnId="{60BAFB27-3BAE-4F92-926F-C4E2468EC995}">
      <dgm:prSet/>
      <dgm:spPr/>
      <dgm:t>
        <a:bodyPr/>
        <a:lstStyle/>
        <a:p>
          <a:endParaRPr lang="en-US"/>
        </a:p>
      </dgm:t>
    </dgm:pt>
    <dgm:pt modelId="{899AFB4C-8BD2-47CA-9FB5-C0D4488C188C}" type="sibTrans" cxnId="{60BAFB27-3BAE-4F92-926F-C4E2468EC995}">
      <dgm:prSet/>
      <dgm:spPr/>
      <dgm:t>
        <a:bodyPr/>
        <a:lstStyle/>
        <a:p>
          <a:endParaRPr lang="en-US"/>
        </a:p>
      </dgm:t>
    </dgm:pt>
    <dgm:pt modelId="{7F86D0A5-4EAD-4E3F-9B4E-8F096CA96A0F}">
      <dgm:prSet custT="1"/>
      <dgm:spPr/>
      <dgm:t>
        <a:bodyPr/>
        <a:lstStyle/>
        <a:p>
          <a:r>
            <a:rPr lang="en-US" sz="1800" dirty="0"/>
            <a:t>Educate staff on proper hand hygiene and environmental disinfection.</a:t>
          </a:r>
        </a:p>
      </dgm:t>
    </dgm:pt>
    <dgm:pt modelId="{18100ABE-5CE2-46F4-8B10-9F63344E8AF8}" type="parTrans" cxnId="{61AFA5CA-FDEA-4B27-9F12-BE5412C7599A}">
      <dgm:prSet/>
      <dgm:spPr/>
      <dgm:t>
        <a:bodyPr/>
        <a:lstStyle/>
        <a:p>
          <a:endParaRPr lang="en-US"/>
        </a:p>
      </dgm:t>
    </dgm:pt>
    <dgm:pt modelId="{4B9A7D12-9DF5-4222-BAC7-521A33890B20}" type="sibTrans" cxnId="{61AFA5CA-FDEA-4B27-9F12-BE5412C7599A}">
      <dgm:prSet/>
      <dgm:spPr/>
      <dgm:t>
        <a:bodyPr/>
        <a:lstStyle/>
        <a:p>
          <a:endParaRPr lang="en-US"/>
        </a:p>
      </dgm:t>
    </dgm:pt>
    <dgm:pt modelId="{570280BA-5DD6-46F5-AB85-597546783B7B}" type="pres">
      <dgm:prSet presAssocID="{71C8C988-C36B-4A08-B456-7CA6E7E817DA}" presName="Name0" presStyleCnt="0">
        <dgm:presLayoutVars>
          <dgm:chMax/>
          <dgm:chPref val="3"/>
          <dgm:dir/>
          <dgm:animOne val="branch"/>
          <dgm:animLvl val="lvl"/>
        </dgm:presLayoutVars>
      </dgm:prSet>
      <dgm:spPr/>
    </dgm:pt>
    <dgm:pt modelId="{070037E1-F770-4722-A566-DBA55824DC3A}" type="pres">
      <dgm:prSet presAssocID="{F4BEC924-5AC9-41BA-8644-C5DBC89DF51C}" presName="composite" presStyleCnt="0"/>
      <dgm:spPr/>
    </dgm:pt>
    <dgm:pt modelId="{44CC54CA-0967-402F-B90E-CDA22E06D9D0}" type="pres">
      <dgm:prSet presAssocID="{F4BEC924-5AC9-41BA-8644-C5DBC89DF51C}" presName="FirstChild" presStyleLbl="revTx" presStyleIdx="0" presStyleCnt="8">
        <dgm:presLayoutVars>
          <dgm:chMax val="0"/>
          <dgm:chPref val="0"/>
          <dgm:bulletEnabled val="1"/>
        </dgm:presLayoutVars>
      </dgm:prSet>
      <dgm:spPr/>
    </dgm:pt>
    <dgm:pt modelId="{5390801E-1C48-4A06-A8DE-E3F51230972D}" type="pres">
      <dgm:prSet presAssocID="{F4BEC924-5AC9-41BA-8644-C5DBC89DF51C}" presName="Parent" presStyleLbl="alignNode1" presStyleIdx="0" presStyleCnt="4">
        <dgm:presLayoutVars>
          <dgm:chMax val="3"/>
          <dgm:chPref val="3"/>
          <dgm:bulletEnabled val="1"/>
        </dgm:presLayoutVars>
      </dgm:prSet>
      <dgm:spPr/>
    </dgm:pt>
    <dgm:pt modelId="{7971A298-CDEA-46F4-8B7A-1BAC4954B2F7}" type="pres">
      <dgm:prSet presAssocID="{F4BEC924-5AC9-41BA-8644-C5DBC89DF51C}" presName="Accent" presStyleLbl="parChTrans1D1" presStyleIdx="0" presStyleCnt="4"/>
      <dgm:spPr/>
    </dgm:pt>
    <dgm:pt modelId="{27EFD34E-C199-41BE-8086-88BF092A2FD3}" type="pres">
      <dgm:prSet presAssocID="{F4BEC924-5AC9-41BA-8644-C5DBC89DF51C}" presName="Child" presStyleLbl="revTx" presStyleIdx="1" presStyleCnt="8">
        <dgm:presLayoutVars>
          <dgm:chMax val="0"/>
          <dgm:chPref val="0"/>
          <dgm:bulletEnabled val="1"/>
        </dgm:presLayoutVars>
      </dgm:prSet>
      <dgm:spPr/>
    </dgm:pt>
    <dgm:pt modelId="{0EA549CA-069D-4B6B-B05D-BC9D9B429CD6}" type="pres">
      <dgm:prSet presAssocID="{7BB07E8E-BE31-4F20-B2DD-017098A7633F}" presName="sibTrans" presStyleCnt="0"/>
      <dgm:spPr/>
    </dgm:pt>
    <dgm:pt modelId="{0CB935E5-843F-4CF0-9853-D1E2BBA6DDB3}" type="pres">
      <dgm:prSet presAssocID="{188307C0-459D-4EF4-9B26-D681B9B85DB7}" presName="composite" presStyleCnt="0"/>
      <dgm:spPr/>
    </dgm:pt>
    <dgm:pt modelId="{F1369652-E3AE-45F7-86B7-1C6282AD752C}" type="pres">
      <dgm:prSet presAssocID="{188307C0-459D-4EF4-9B26-D681B9B85DB7}" presName="FirstChild" presStyleLbl="revTx" presStyleIdx="2" presStyleCnt="8">
        <dgm:presLayoutVars>
          <dgm:chMax val="0"/>
          <dgm:chPref val="0"/>
          <dgm:bulletEnabled val="1"/>
        </dgm:presLayoutVars>
      </dgm:prSet>
      <dgm:spPr/>
    </dgm:pt>
    <dgm:pt modelId="{9375C744-6267-45EC-9E36-E1FD3B9A87B9}" type="pres">
      <dgm:prSet presAssocID="{188307C0-459D-4EF4-9B26-D681B9B85DB7}" presName="Parent" presStyleLbl="alignNode1" presStyleIdx="1" presStyleCnt="4">
        <dgm:presLayoutVars>
          <dgm:chMax val="3"/>
          <dgm:chPref val="3"/>
          <dgm:bulletEnabled val="1"/>
        </dgm:presLayoutVars>
      </dgm:prSet>
      <dgm:spPr/>
    </dgm:pt>
    <dgm:pt modelId="{2DC5A97A-A92D-459B-93C7-A0FF773D9002}" type="pres">
      <dgm:prSet presAssocID="{188307C0-459D-4EF4-9B26-D681B9B85DB7}" presName="Accent" presStyleLbl="parChTrans1D1" presStyleIdx="1" presStyleCnt="4"/>
      <dgm:spPr/>
    </dgm:pt>
    <dgm:pt modelId="{DE58984B-2E5F-42AC-9D1C-ECC56383F807}" type="pres">
      <dgm:prSet presAssocID="{188307C0-459D-4EF4-9B26-D681B9B85DB7}" presName="Child" presStyleLbl="revTx" presStyleIdx="3" presStyleCnt="8">
        <dgm:presLayoutVars>
          <dgm:chMax val="0"/>
          <dgm:chPref val="0"/>
          <dgm:bulletEnabled val="1"/>
        </dgm:presLayoutVars>
      </dgm:prSet>
      <dgm:spPr/>
    </dgm:pt>
    <dgm:pt modelId="{E2DFEE3B-EBF0-4832-ADA5-359C14358709}" type="pres">
      <dgm:prSet presAssocID="{BE2C607D-FFE1-4689-91E9-DC6E7ED5DA6F}" presName="sibTrans" presStyleCnt="0"/>
      <dgm:spPr/>
    </dgm:pt>
    <dgm:pt modelId="{48462B7A-F8CC-444D-B932-4E3C1425EB9C}" type="pres">
      <dgm:prSet presAssocID="{60F3BB83-331E-433A-8348-CE72E252744D}" presName="composite" presStyleCnt="0"/>
      <dgm:spPr/>
    </dgm:pt>
    <dgm:pt modelId="{D076775D-F8F9-4BD4-940D-B758D7A0907B}" type="pres">
      <dgm:prSet presAssocID="{60F3BB83-331E-433A-8348-CE72E252744D}" presName="FirstChild" presStyleLbl="revTx" presStyleIdx="4" presStyleCnt="8">
        <dgm:presLayoutVars>
          <dgm:chMax val="0"/>
          <dgm:chPref val="0"/>
          <dgm:bulletEnabled val="1"/>
        </dgm:presLayoutVars>
      </dgm:prSet>
      <dgm:spPr/>
    </dgm:pt>
    <dgm:pt modelId="{2AD7C2ED-467D-4C52-BF86-0307F39BC0DD}" type="pres">
      <dgm:prSet presAssocID="{60F3BB83-331E-433A-8348-CE72E252744D}" presName="Parent" presStyleLbl="alignNode1" presStyleIdx="2" presStyleCnt="4">
        <dgm:presLayoutVars>
          <dgm:chMax val="3"/>
          <dgm:chPref val="3"/>
          <dgm:bulletEnabled val="1"/>
        </dgm:presLayoutVars>
      </dgm:prSet>
      <dgm:spPr/>
    </dgm:pt>
    <dgm:pt modelId="{684C434E-83AC-49AC-8BAA-4592BAD4D557}" type="pres">
      <dgm:prSet presAssocID="{60F3BB83-331E-433A-8348-CE72E252744D}" presName="Accent" presStyleLbl="parChTrans1D1" presStyleIdx="2" presStyleCnt="4"/>
      <dgm:spPr/>
    </dgm:pt>
    <dgm:pt modelId="{C9159429-BA66-4866-B5BB-2BB05CE27ED9}" type="pres">
      <dgm:prSet presAssocID="{60F3BB83-331E-433A-8348-CE72E252744D}" presName="Child" presStyleLbl="revTx" presStyleIdx="5" presStyleCnt="8">
        <dgm:presLayoutVars>
          <dgm:chMax val="0"/>
          <dgm:chPref val="0"/>
          <dgm:bulletEnabled val="1"/>
        </dgm:presLayoutVars>
      </dgm:prSet>
      <dgm:spPr/>
    </dgm:pt>
    <dgm:pt modelId="{9B673F4D-E008-4A95-99F7-AE5A9C46F6F4}" type="pres">
      <dgm:prSet presAssocID="{A280E8B7-B1FE-4945-A74A-F8151471F025}" presName="sibTrans" presStyleCnt="0"/>
      <dgm:spPr/>
    </dgm:pt>
    <dgm:pt modelId="{B6AC65AA-3F15-4AC3-A39D-E62ED686FB25}" type="pres">
      <dgm:prSet presAssocID="{31EAF368-0C51-4298-99EF-5156D75A5B13}" presName="composite" presStyleCnt="0"/>
      <dgm:spPr/>
    </dgm:pt>
    <dgm:pt modelId="{46BCD5C6-076C-4037-8C89-F89FC264B06A}" type="pres">
      <dgm:prSet presAssocID="{31EAF368-0C51-4298-99EF-5156D75A5B13}" presName="FirstChild" presStyleLbl="revTx" presStyleIdx="6" presStyleCnt="8">
        <dgm:presLayoutVars>
          <dgm:chMax val="0"/>
          <dgm:chPref val="0"/>
          <dgm:bulletEnabled val="1"/>
        </dgm:presLayoutVars>
      </dgm:prSet>
      <dgm:spPr/>
    </dgm:pt>
    <dgm:pt modelId="{EF8EA6B4-C0A5-4D00-98A4-9C6770F37274}" type="pres">
      <dgm:prSet presAssocID="{31EAF368-0C51-4298-99EF-5156D75A5B13}" presName="Parent" presStyleLbl="alignNode1" presStyleIdx="3" presStyleCnt="4">
        <dgm:presLayoutVars>
          <dgm:chMax val="3"/>
          <dgm:chPref val="3"/>
          <dgm:bulletEnabled val="1"/>
        </dgm:presLayoutVars>
      </dgm:prSet>
      <dgm:spPr/>
    </dgm:pt>
    <dgm:pt modelId="{34E6D6A2-60D1-4F77-8CA4-98DE8FB4F7A4}" type="pres">
      <dgm:prSet presAssocID="{31EAF368-0C51-4298-99EF-5156D75A5B13}" presName="Accent" presStyleLbl="parChTrans1D1" presStyleIdx="3" presStyleCnt="4"/>
      <dgm:spPr/>
    </dgm:pt>
    <dgm:pt modelId="{A70DA3B0-B4BB-45A1-B203-5F7B91EC9694}" type="pres">
      <dgm:prSet presAssocID="{31EAF368-0C51-4298-99EF-5156D75A5B13}" presName="Child" presStyleLbl="revTx" presStyleIdx="7" presStyleCnt="8">
        <dgm:presLayoutVars>
          <dgm:chMax val="0"/>
          <dgm:chPref val="0"/>
          <dgm:bulletEnabled val="1"/>
        </dgm:presLayoutVars>
      </dgm:prSet>
      <dgm:spPr/>
    </dgm:pt>
  </dgm:ptLst>
  <dgm:cxnLst>
    <dgm:cxn modelId="{BEBC0F04-BB76-4F4A-85B5-35C6AC910129}" srcId="{60F3BB83-331E-433A-8348-CE72E252744D}" destId="{8DADE573-E120-4FEF-BA29-F73597FA9055}" srcOrd="1" destOrd="0" parTransId="{76AD614C-EFA9-43D1-935A-D7FBBBB88539}" sibTransId="{EE968186-4C16-44E3-B5F8-9B900A12A5FD}"/>
    <dgm:cxn modelId="{72F47C09-E931-4948-B27B-0CE781596199}" srcId="{31EAF368-0C51-4298-99EF-5156D75A5B13}" destId="{3247215D-E563-4285-A32B-09AC8B24093D}" srcOrd="2" destOrd="0" parTransId="{AD858EC4-B36E-4468-8E4A-2D86D5D5B92F}" sibTransId="{C6617B35-F657-4A4C-A89B-0CA38CA5C011}"/>
    <dgm:cxn modelId="{1ADFB109-854F-4A6C-8959-8099F03CFC9E}" type="presOf" srcId="{8A52C967-2FC8-4C46-8FFB-77B415D2577C}" destId="{F1369652-E3AE-45F7-86B7-1C6282AD752C}" srcOrd="0" destOrd="0" presId="urn:microsoft.com/office/officeart/2011/layout/TabList"/>
    <dgm:cxn modelId="{167FFE20-7DB6-4564-9288-5462BD6CE919}" type="presOf" srcId="{188307C0-459D-4EF4-9B26-D681B9B85DB7}" destId="{9375C744-6267-45EC-9E36-E1FD3B9A87B9}" srcOrd="0" destOrd="0" presId="urn:microsoft.com/office/officeart/2011/layout/TabList"/>
    <dgm:cxn modelId="{60BAFB27-3BAE-4F92-926F-C4E2468EC995}" srcId="{31EAF368-0C51-4298-99EF-5156D75A5B13}" destId="{8BD19DD6-07EA-4A08-9FD0-2A1BB89ED144}" srcOrd="3" destOrd="0" parTransId="{19BA0A53-4BEA-4CA8-96C1-67B5C634B21E}" sibTransId="{899AFB4C-8BD2-47CA-9FB5-C0D4488C188C}"/>
    <dgm:cxn modelId="{E0B91B2B-2A40-47A8-BA12-0083D4C3285F}" type="presOf" srcId="{60F3BB83-331E-433A-8348-CE72E252744D}" destId="{2AD7C2ED-467D-4C52-BF86-0307F39BC0DD}" srcOrd="0" destOrd="0" presId="urn:microsoft.com/office/officeart/2011/layout/TabList"/>
    <dgm:cxn modelId="{CD5CA42B-7E8D-4268-9F1E-FC161312B34A}" srcId="{71C8C988-C36B-4A08-B456-7CA6E7E817DA}" destId="{188307C0-459D-4EF4-9B26-D681B9B85DB7}" srcOrd="1" destOrd="0" parTransId="{C5745BB5-3876-49A3-AB38-638E066193B0}" sibTransId="{BE2C607D-FFE1-4689-91E9-DC6E7ED5DA6F}"/>
    <dgm:cxn modelId="{B895762D-EBF2-4B4E-887C-B56E25F108FD}" srcId="{31EAF368-0C51-4298-99EF-5156D75A5B13}" destId="{6C8175B6-4691-4234-9E4A-1EE49E1DFAA5}" srcOrd="1" destOrd="0" parTransId="{A321DA9D-11CA-4393-891D-EC2FD9DB4453}" sibTransId="{2E0E4D3B-7F9C-4FC5-8912-976132EB8672}"/>
    <dgm:cxn modelId="{9223B730-8C64-4525-B729-A98E33780F22}" srcId="{31EAF368-0C51-4298-99EF-5156D75A5B13}" destId="{5A2C140D-5FB1-4F16-818F-9616651147A6}" srcOrd="0" destOrd="0" parTransId="{2C2E395E-EF0B-4442-A8BD-C73C2A03C930}" sibTransId="{1E8A991B-3A25-47F9-9C74-A48F45856E13}"/>
    <dgm:cxn modelId="{662D2937-B96C-49C8-B255-115613B79DBE}" type="presOf" srcId="{F83E1A36-9E70-4C28-AA16-1628D1DD8AD4}" destId="{27EFD34E-C199-41BE-8086-88BF092A2FD3}" srcOrd="0" destOrd="0" presId="urn:microsoft.com/office/officeart/2011/layout/TabList"/>
    <dgm:cxn modelId="{20DCF13D-F0DB-4FFF-80DC-036899540200}" type="presOf" srcId="{7F86D0A5-4EAD-4E3F-9B4E-8F096CA96A0F}" destId="{A70DA3B0-B4BB-45A1-B203-5F7B91EC9694}" srcOrd="0" destOrd="3" presId="urn:microsoft.com/office/officeart/2011/layout/TabList"/>
    <dgm:cxn modelId="{C8125961-FEB8-4131-B5ED-05B66A9A2D85}" type="presOf" srcId="{4DFF410A-112F-4F1B-AABB-24CB106B3620}" destId="{44CC54CA-0967-402F-B90E-CDA22E06D9D0}" srcOrd="0" destOrd="0" presId="urn:microsoft.com/office/officeart/2011/layout/TabList"/>
    <dgm:cxn modelId="{548EF275-9633-4FAD-9C0C-7E7FCAB15AF9}" srcId="{188307C0-459D-4EF4-9B26-D681B9B85DB7}" destId="{8A52C967-2FC8-4C46-8FFB-77B415D2577C}" srcOrd="0" destOrd="0" parTransId="{5E0F5A56-54F4-4F7B-8789-17AFA3905C72}" sibTransId="{A1B5B63D-366A-4988-A515-3D54E68F1725}"/>
    <dgm:cxn modelId="{22B2C278-9112-4336-96FA-930B82899AA1}" type="presOf" srcId="{B2AD0EAA-2E79-4976-9AA0-B41899F55537}" destId="{DE58984B-2E5F-42AC-9D1C-ECC56383F807}" srcOrd="0" destOrd="0" presId="urn:microsoft.com/office/officeart/2011/layout/TabList"/>
    <dgm:cxn modelId="{72FD3759-3367-4626-AC51-2D4D9F157E58}" type="presOf" srcId="{F4BEC924-5AC9-41BA-8644-C5DBC89DF51C}" destId="{5390801E-1C48-4A06-A8DE-E3F51230972D}" srcOrd="0" destOrd="0" presId="urn:microsoft.com/office/officeart/2011/layout/TabList"/>
    <dgm:cxn modelId="{ACACD293-3B13-4D4D-8F64-DD4DCBB8A4A5}" srcId="{188307C0-459D-4EF4-9B26-D681B9B85DB7}" destId="{B2AD0EAA-2E79-4976-9AA0-B41899F55537}" srcOrd="1" destOrd="0" parTransId="{A68AD369-A50B-4A73-9DA2-49D3EAA228D3}" sibTransId="{A0B0BC42-9751-409B-97AA-F1435ADDD0EB}"/>
    <dgm:cxn modelId="{774FD596-85F4-43F6-9C07-25738D848A4E}" type="presOf" srcId="{3247215D-E563-4285-A32B-09AC8B24093D}" destId="{A70DA3B0-B4BB-45A1-B203-5F7B91EC9694}" srcOrd="0" destOrd="1" presId="urn:microsoft.com/office/officeart/2011/layout/TabList"/>
    <dgm:cxn modelId="{A8B113A3-864A-4827-B052-81203E7F3859}" srcId="{71C8C988-C36B-4A08-B456-7CA6E7E817DA}" destId="{F4BEC924-5AC9-41BA-8644-C5DBC89DF51C}" srcOrd="0" destOrd="0" parTransId="{0AE0B219-6615-4F58-80E8-5219B9F70F01}" sibTransId="{7BB07E8E-BE31-4F20-B2DD-017098A7633F}"/>
    <dgm:cxn modelId="{F9573DAC-8EB2-429F-BFC3-257762C2B195}" type="presOf" srcId="{8BD19DD6-07EA-4A08-9FD0-2A1BB89ED144}" destId="{A70DA3B0-B4BB-45A1-B203-5F7B91EC9694}" srcOrd="0" destOrd="2" presId="urn:microsoft.com/office/officeart/2011/layout/TabList"/>
    <dgm:cxn modelId="{D46489B5-9202-4840-A0A1-0164AF0B2C76}" type="presOf" srcId="{6C8175B6-4691-4234-9E4A-1EE49E1DFAA5}" destId="{A70DA3B0-B4BB-45A1-B203-5F7B91EC9694}" srcOrd="0" destOrd="0" presId="urn:microsoft.com/office/officeart/2011/layout/TabList"/>
    <dgm:cxn modelId="{0B7D01B7-C603-4C8B-8672-129838EC2E85}" srcId="{71C8C988-C36B-4A08-B456-7CA6E7E817DA}" destId="{31EAF368-0C51-4298-99EF-5156D75A5B13}" srcOrd="3" destOrd="0" parTransId="{2ADA2B33-C457-4E00-B67A-EFF459436A98}" sibTransId="{3E8AA807-7701-4F4F-A83B-E7A29FC32FF9}"/>
    <dgm:cxn modelId="{EF0128C2-1143-4F4D-A6F7-652008C1A925}" type="presOf" srcId="{369BCCB4-F92E-41A3-A970-A2C46DF67074}" destId="{D076775D-F8F9-4BD4-940D-B758D7A0907B}" srcOrd="0" destOrd="0" presId="urn:microsoft.com/office/officeart/2011/layout/TabList"/>
    <dgm:cxn modelId="{B03B9FC5-8879-49BD-8A40-49975EE7C46B}" type="presOf" srcId="{8DADE573-E120-4FEF-BA29-F73597FA9055}" destId="{C9159429-BA66-4866-B5BB-2BB05CE27ED9}" srcOrd="0" destOrd="0" presId="urn:microsoft.com/office/officeart/2011/layout/TabList"/>
    <dgm:cxn modelId="{61AFA5CA-FDEA-4B27-9F12-BE5412C7599A}" srcId="{31EAF368-0C51-4298-99EF-5156D75A5B13}" destId="{7F86D0A5-4EAD-4E3F-9B4E-8F096CA96A0F}" srcOrd="4" destOrd="0" parTransId="{18100ABE-5CE2-46F4-8B10-9F63344E8AF8}" sibTransId="{4B9A7D12-9DF5-4222-BAC7-521A33890B20}"/>
    <dgm:cxn modelId="{949CDDCA-BD9A-40EC-ACE2-1627B8BCE761}" type="presOf" srcId="{31EAF368-0C51-4298-99EF-5156D75A5B13}" destId="{EF8EA6B4-C0A5-4D00-98A4-9C6770F37274}" srcOrd="0" destOrd="0" presId="urn:microsoft.com/office/officeart/2011/layout/TabList"/>
    <dgm:cxn modelId="{AC08B6D9-8B6C-4532-8861-AC268B99381C}" type="presOf" srcId="{5A2C140D-5FB1-4F16-818F-9616651147A6}" destId="{46BCD5C6-076C-4037-8C89-F89FC264B06A}" srcOrd="0" destOrd="0" presId="urn:microsoft.com/office/officeart/2011/layout/TabList"/>
    <dgm:cxn modelId="{CBBE5BE3-8EB4-43A8-B7C1-A89E2C29DA95}" srcId="{F4BEC924-5AC9-41BA-8644-C5DBC89DF51C}" destId="{4DFF410A-112F-4F1B-AABB-24CB106B3620}" srcOrd="0" destOrd="0" parTransId="{2E5FB145-B304-4AC8-AE47-C01843A5DE02}" sibTransId="{EDDF9ABA-136F-40E6-9B1D-B68FF65166FA}"/>
    <dgm:cxn modelId="{A45452EC-C912-4713-B228-080E6297CB68}" srcId="{60F3BB83-331E-433A-8348-CE72E252744D}" destId="{369BCCB4-F92E-41A3-A970-A2C46DF67074}" srcOrd="0" destOrd="0" parTransId="{5570EC4B-8DA8-4D1F-B7C5-098EAB8CEC5E}" sibTransId="{051CFE0C-10C5-4F93-9837-30A89953BAF6}"/>
    <dgm:cxn modelId="{A4AAF0F4-4D6D-44EB-8388-A6D29110C8DA}" srcId="{71C8C988-C36B-4A08-B456-7CA6E7E817DA}" destId="{60F3BB83-331E-433A-8348-CE72E252744D}" srcOrd="2" destOrd="0" parTransId="{29C84A97-3878-4918-9702-EDA0E4DE92C2}" sibTransId="{A280E8B7-B1FE-4945-A74A-F8151471F025}"/>
    <dgm:cxn modelId="{BCECF8F9-0D05-4F8B-9F42-4F73C1823EDD}" type="presOf" srcId="{71C8C988-C36B-4A08-B456-7CA6E7E817DA}" destId="{570280BA-5DD6-46F5-AB85-597546783B7B}" srcOrd="0" destOrd="0" presId="urn:microsoft.com/office/officeart/2011/layout/TabList"/>
    <dgm:cxn modelId="{615414FD-164E-4EC8-8A47-EA2258734D2B}" srcId="{F4BEC924-5AC9-41BA-8644-C5DBC89DF51C}" destId="{F83E1A36-9E70-4C28-AA16-1628D1DD8AD4}" srcOrd="1" destOrd="0" parTransId="{361C0F6C-E4C8-4B37-B87D-BA28D15D9FA8}" sibTransId="{D336E22F-39DC-49C6-9C84-DF59F4AB322E}"/>
    <dgm:cxn modelId="{0CFF4985-BB45-49FF-80E2-B684F780CB23}" type="presParOf" srcId="{570280BA-5DD6-46F5-AB85-597546783B7B}" destId="{070037E1-F770-4722-A566-DBA55824DC3A}" srcOrd="0" destOrd="0" presId="urn:microsoft.com/office/officeart/2011/layout/TabList"/>
    <dgm:cxn modelId="{7F5E0B04-945C-4465-AFA0-7421D54D0700}" type="presParOf" srcId="{070037E1-F770-4722-A566-DBA55824DC3A}" destId="{44CC54CA-0967-402F-B90E-CDA22E06D9D0}" srcOrd="0" destOrd="0" presId="urn:microsoft.com/office/officeart/2011/layout/TabList"/>
    <dgm:cxn modelId="{5E18D6E0-B1FC-47B0-BC6E-2EE232A6EA31}" type="presParOf" srcId="{070037E1-F770-4722-A566-DBA55824DC3A}" destId="{5390801E-1C48-4A06-A8DE-E3F51230972D}" srcOrd="1" destOrd="0" presId="urn:microsoft.com/office/officeart/2011/layout/TabList"/>
    <dgm:cxn modelId="{CC2AB731-BCA5-410F-A53A-15FCDF906BDA}" type="presParOf" srcId="{070037E1-F770-4722-A566-DBA55824DC3A}" destId="{7971A298-CDEA-46F4-8B7A-1BAC4954B2F7}" srcOrd="2" destOrd="0" presId="urn:microsoft.com/office/officeart/2011/layout/TabList"/>
    <dgm:cxn modelId="{B7878BC9-B257-4F20-8A15-D7D47382B416}" type="presParOf" srcId="{570280BA-5DD6-46F5-AB85-597546783B7B}" destId="{27EFD34E-C199-41BE-8086-88BF092A2FD3}" srcOrd="1" destOrd="0" presId="urn:microsoft.com/office/officeart/2011/layout/TabList"/>
    <dgm:cxn modelId="{A188CD93-3082-49DA-B280-E0816F5CF1A1}" type="presParOf" srcId="{570280BA-5DD6-46F5-AB85-597546783B7B}" destId="{0EA549CA-069D-4B6B-B05D-BC9D9B429CD6}" srcOrd="2" destOrd="0" presId="urn:microsoft.com/office/officeart/2011/layout/TabList"/>
    <dgm:cxn modelId="{772033C4-73C1-4443-BFAB-D8895AB785D6}" type="presParOf" srcId="{570280BA-5DD6-46F5-AB85-597546783B7B}" destId="{0CB935E5-843F-4CF0-9853-D1E2BBA6DDB3}" srcOrd="3" destOrd="0" presId="urn:microsoft.com/office/officeart/2011/layout/TabList"/>
    <dgm:cxn modelId="{83BDECE7-A3D4-46DC-827E-09BA812CFE17}" type="presParOf" srcId="{0CB935E5-843F-4CF0-9853-D1E2BBA6DDB3}" destId="{F1369652-E3AE-45F7-86B7-1C6282AD752C}" srcOrd="0" destOrd="0" presId="urn:microsoft.com/office/officeart/2011/layout/TabList"/>
    <dgm:cxn modelId="{1346527B-4324-4335-9D4B-1AB8BAC02EC4}" type="presParOf" srcId="{0CB935E5-843F-4CF0-9853-D1E2BBA6DDB3}" destId="{9375C744-6267-45EC-9E36-E1FD3B9A87B9}" srcOrd="1" destOrd="0" presId="urn:microsoft.com/office/officeart/2011/layout/TabList"/>
    <dgm:cxn modelId="{F615CE9C-52F9-4BDF-B0CE-233D1936F8D3}" type="presParOf" srcId="{0CB935E5-843F-4CF0-9853-D1E2BBA6DDB3}" destId="{2DC5A97A-A92D-459B-93C7-A0FF773D9002}" srcOrd="2" destOrd="0" presId="urn:microsoft.com/office/officeart/2011/layout/TabList"/>
    <dgm:cxn modelId="{8EDAED2F-6044-479B-A2F4-317B5A3672C5}" type="presParOf" srcId="{570280BA-5DD6-46F5-AB85-597546783B7B}" destId="{DE58984B-2E5F-42AC-9D1C-ECC56383F807}" srcOrd="4" destOrd="0" presId="urn:microsoft.com/office/officeart/2011/layout/TabList"/>
    <dgm:cxn modelId="{CD10DDE5-624B-4DBE-970A-969B3688F7EF}" type="presParOf" srcId="{570280BA-5DD6-46F5-AB85-597546783B7B}" destId="{E2DFEE3B-EBF0-4832-ADA5-359C14358709}" srcOrd="5" destOrd="0" presId="urn:microsoft.com/office/officeart/2011/layout/TabList"/>
    <dgm:cxn modelId="{B0FB2DFF-CCC2-4091-91B5-97A221B31EB1}" type="presParOf" srcId="{570280BA-5DD6-46F5-AB85-597546783B7B}" destId="{48462B7A-F8CC-444D-B932-4E3C1425EB9C}" srcOrd="6" destOrd="0" presId="urn:microsoft.com/office/officeart/2011/layout/TabList"/>
    <dgm:cxn modelId="{52397DB0-F447-4693-B0D4-AB69C6163C67}" type="presParOf" srcId="{48462B7A-F8CC-444D-B932-4E3C1425EB9C}" destId="{D076775D-F8F9-4BD4-940D-B758D7A0907B}" srcOrd="0" destOrd="0" presId="urn:microsoft.com/office/officeart/2011/layout/TabList"/>
    <dgm:cxn modelId="{D258DAF5-E8F1-42BD-8662-6D92A6712B41}" type="presParOf" srcId="{48462B7A-F8CC-444D-B932-4E3C1425EB9C}" destId="{2AD7C2ED-467D-4C52-BF86-0307F39BC0DD}" srcOrd="1" destOrd="0" presId="urn:microsoft.com/office/officeart/2011/layout/TabList"/>
    <dgm:cxn modelId="{F32ECC2A-C2DF-45FB-A874-05207AC3E676}" type="presParOf" srcId="{48462B7A-F8CC-444D-B932-4E3C1425EB9C}" destId="{684C434E-83AC-49AC-8BAA-4592BAD4D557}" srcOrd="2" destOrd="0" presId="urn:microsoft.com/office/officeart/2011/layout/TabList"/>
    <dgm:cxn modelId="{8809B5CD-77EF-4A9B-A4BE-B82A903D7D00}" type="presParOf" srcId="{570280BA-5DD6-46F5-AB85-597546783B7B}" destId="{C9159429-BA66-4866-B5BB-2BB05CE27ED9}" srcOrd="7" destOrd="0" presId="urn:microsoft.com/office/officeart/2011/layout/TabList"/>
    <dgm:cxn modelId="{444107E9-238A-4BF5-9615-F60AB75F571A}" type="presParOf" srcId="{570280BA-5DD6-46F5-AB85-597546783B7B}" destId="{9B673F4D-E008-4A95-99F7-AE5A9C46F6F4}" srcOrd="8" destOrd="0" presId="urn:microsoft.com/office/officeart/2011/layout/TabList"/>
    <dgm:cxn modelId="{52AE1A0C-C0A3-4CE5-B914-35D1D2270AD3}" type="presParOf" srcId="{570280BA-5DD6-46F5-AB85-597546783B7B}" destId="{B6AC65AA-3F15-4AC3-A39D-E62ED686FB25}" srcOrd="9" destOrd="0" presId="urn:microsoft.com/office/officeart/2011/layout/TabList"/>
    <dgm:cxn modelId="{5236EB60-6E2F-486A-8D54-022C6D1E6735}" type="presParOf" srcId="{B6AC65AA-3F15-4AC3-A39D-E62ED686FB25}" destId="{46BCD5C6-076C-4037-8C89-F89FC264B06A}" srcOrd="0" destOrd="0" presId="urn:microsoft.com/office/officeart/2011/layout/TabList"/>
    <dgm:cxn modelId="{8DDC483F-1447-4813-8311-C5E037EC0633}" type="presParOf" srcId="{B6AC65AA-3F15-4AC3-A39D-E62ED686FB25}" destId="{EF8EA6B4-C0A5-4D00-98A4-9C6770F37274}" srcOrd="1" destOrd="0" presId="urn:microsoft.com/office/officeart/2011/layout/TabList"/>
    <dgm:cxn modelId="{D17CB152-B77F-4A41-A2BE-3A9C690DC538}" type="presParOf" srcId="{B6AC65AA-3F15-4AC3-A39D-E62ED686FB25}" destId="{34E6D6A2-60D1-4F77-8CA4-98DE8FB4F7A4}" srcOrd="2" destOrd="0" presId="urn:microsoft.com/office/officeart/2011/layout/TabList"/>
    <dgm:cxn modelId="{F54DA71A-183E-4532-941C-D02CD202382C}" type="presParOf" srcId="{570280BA-5DD6-46F5-AB85-597546783B7B}" destId="{A70DA3B0-B4BB-45A1-B203-5F7B91EC9694}" srcOrd="10"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F8A6FDC-0106-45FF-A481-8D4331BD2768}" type="doc">
      <dgm:prSet loTypeId="urn:microsoft.com/office/officeart/2011/layout/TabList" loCatId="list" qsTypeId="urn:microsoft.com/office/officeart/2005/8/quickstyle/simple1" qsCatId="simple" csTypeId="urn:microsoft.com/office/officeart/2005/8/colors/accent1_3" csCatId="accent1" phldr="1"/>
      <dgm:spPr/>
      <dgm:t>
        <a:bodyPr/>
        <a:lstStyle/>
        <a:p>
          <a:endParaRPr lang="en-US"/>
        </a:p>
      </dgm:t>
    </dgm:pt>
    <dgm:pt modelId="{1A752CF6-4111-40BE-AB2E-541AC06CAC99}">
      <dgm:prSet phldrT="[Text]" custT="1"/>
      <dgm:spPr/>
      <dgm:t>
        <a:bodyPr/>
        <a:lstStyle/>
        <a:p>
          <a:r>
            <a:rPr lang="en-US" sz="1800" dirty="0"/>
            <a:t>Identification</a:t>
          </a:r>
        </a:p>
      </dgm:t>
    </dgm:pt>
    <dgm:pt modelId="{0FA1DD51-E761-4135-A7B5-5BB857B3383E}" type="parTrans" cxnId="{310B8916-592A-474B-BB46-DB0A7B4A78F9}">
      <dgm:prSet/>
      <dgm:spPr/>
      <dgm:t>
        <a:bodyPr/>
        <a:lstStyle/>
        <a:p>
          <a:endParaRPr lang="en-US"/>
        </a:p>
      </dgm:t>
    </dgm:pt>
    <dgm:pt modelId="{EA337ACD-2EBC-4ADB-BF00-9CBC6A7B81AE}" type="sibTrans" cxnId="{310B8916-592A-474B-BB46-DB0A7B4A78F9}">
      <dgm:prSet/>
      <dgm:spPr/>
      <dgm:t>
        <a:bodyPr/>
        <a:lstStyle/>
        <a:p>
          <a:endParaRPr lang="en-US"/>
        </a:p>
      </dgm:t>
    </dgm:pt>
    <dgm:pt modelId="{289E6FB7-47E2-4ED6-A38B-A4E82F05C721}">
      <dgm:prSet phldrT="[Text]" custT="1"/>
      <dgm:spPr/>
      <dgm:t>
        <a:bodyPr/>
        <a:lstStyle/>
        <a:p>
          <a:r>
            <a:rPr lang="en-US" sz="1800" dirty="0"/>
            <a:t>Diagnosis reported to school by parent</a:t>
          </a:r>
        </a:p>
      </dgm:t>
    </dgm:pt>
    <dgm:pt modelId="{A8FDEB6C-6A70-4B6E-96E3-51C615F3615C}" type="parTrans" cxnId="{7543B4E8-DF6F-4574-AA72-45138B8FC972}">
      <dgm:prSet/>
      <dgm:spPr/>
      <dgm:t>
        <a:bodyPr/>
        <a:lstStyle/>
        <a:p>
          <a:endParaRPr lang="en-US"/>
        </a:p>
      </dgm:t>
    </dgm:pt>
    <dgm:pt modelId="{6157E992-8DFF-4064-8D13-DBC50077B145}" type="sibTrans" cxnId="{7543B4E8-DF6F-4574-AA72-45138B8FC972}">
      <dgm:prSet/>
      <dgm:spPr/>
      <dgm:t>
        <a:bodyPr/>
        <a:lstStyle/>
        <a:p>
          <a:endParaRPr lang="en-US"/>
        </a:p>
      </dgm:t>
    </dgm:pt>
    <dgm:pt modelId="{B0F2E44C-B2CF-4A28-B00A-ECFA2DB3C847}">
      <dgm:prSet phldrT="[Text]" custT="1"/>
      <dgm:spPr/>
      <dgm:t>
        <a:bodyPr/>
        <a:lstStyle/>
        <a:p>
          <a:r>
            <a:rPr lang="en-US" sz="1800" dirty="0"/>
            <a:t>Notification</a:t>
          </a:r>
        </a:p>
      </dgm:t>
    </dgm:pt>
    <dgm:pt modelId="{47DE9BBC-214F-41C0-B3D1-CC760B782979}" type="parTrans" cxnId="{E7D9F6F9-632C-414C-87EE-F3EF99A27E4B}">
      <dgm:prSet/>
      <dgm:spPr/>
      <dgm:t>
        <a:bodyPr/>
        <a:lstStyle/>
        <a:p>
          <a:endParaRPr lang="en-US"/>
        </a:p>
      </dgm:t>
    </dgm:pt>
    <dgm:pt modelId="{22DBD5F1-D55B-40A1-BB42-9A9A496B82B9}" type="sibTrans" cxnId="{E7D9F6F9-632C-414C-87EE-F3EF99A27E4B}">
      <dgm:prSet/>
      <dgm:spPr/>
      <dgm:t>
        <a:bodyPr/>
        <a:lstStyle/>
        <a:p>
          <a:endParaRPr lang="en-US"/>
        </a:p>
      </dgm:t>
    </dgm:pt>
    <dgm:pt modelId="{4E8F27C9-AD56-4E56-98F3-18B74CFB96A4}">
      <dgm:prSet phldrT="[Text]"/>
      <dgm:spPr/>
      <dgm:t>
        <a:bodyPr/>
        <a:lstStyle/>
        <a:p>
          <a:endParaRPr lang="en-US" dirty="0"/>
        </a:p>
      </dgm:t>
    </dgm:pt>
    <dgm:pt modelId="{F5727913-9D8C-40DF-A701-A16091D436FB}" type="parTrans" cxnId="{CB29128D-EE63-42CE-9BFE-A4E9EDC888D0}">
      <dgm:prSet/>
      <dgm:spPr/>
      <dgm:t>
        <a:bodyPr/>
        <a:lstStyle/>
        <a:p>
          <a:endParaRPr lang="en-US"/>
        </a:p>
      </dgm:t>
    </dgm:pt>
    <dgm:pt modelId="{1B1FC476-528A-4D87-808B-96BF4EF09B95}" type="sibTrans" cxnId="{CB29128D-EE63-42CE-9BFE-A4E9EDC888D0}">
      <dgm:prSet/>
      <dgm:spPr/>
      <dgm:t>
        <a:bodyPr/>
        <a:lstStyle/>
        <a:p>
          <a:endParaRPr lang="en-US"/>
        </a:p>
      </dgm:t>
    </dgm:pt>
    <dgm:pt modelId="{B4208E4B-CCB7-4AC1-9D80-BF8593129717}">
      <dgm:prSet phldrT="[Text]" custT="1"/>
      <dgm:spPr/>
      <dgm:t>
        <a:bodyPr/>
        <a:lstStyle/>
        <a:p>
          <a:r>
            <a:rPr lang="en-US" sz="1800" dirty="0"/>
            <a:t>Report immediately to the proper school authority per facility policy and to the local public health department</a:t>
          </a:r>
        </a:p>
      </dgm:t>
    </dgm:pt>
    <dgm:pt modelId="{E544E87E-ACBA-4593-9097-D9EE49F7DB8C}" type="parTrans" cxnId="{D14032AA-37E1-4CAC-A981-4F8C15A21BD4}">
      <dgm:prSet/>
      <dgm:spPr/>
      <dgm:t>
        <a:bodyPr/>
        <a:lstStyle/>
        <a:p>
          <a:endParaRPr lang="en-US"/>
        </a:p>
      </dgm:t>
    </dgm:pt>
    <dgm:pt modelId="{4A1B7AF9-941F-4F0A-A4C8-698708EA146C}" type="sibTrans" cxnId="{D14032AA-37E1-4CAC-A981-4F8C15A21BD4}">
      <dgm:prSet/>
      <dgm:spPr/>
      <dgm:t>
        <a:bodyPr/>
        <a:lstStyle/>
        <a:p>
          <a:endParaRPr lang="en-US"/>
        </a:p>
      </dgm:t>
    </dgm:pt>
    <dgm:pt modelId="{0093C5CF-E732-42EA-AD14-A4AB424374F3}">
      <dgm:prSet phldrT="[Text]" custT="1"/>
      <dgm:spPr/>
      <dgm:t>
        <a:bodyPr/>
        <a:lstStyle/>
        <a:p>
          <a:r>
            <a:rPr lang="en-US" sz="1800" dirty="0"/>
            <a:t>Exclusion</a:t>
          </a:r>
        </a:p>
      </dgm:t>
    </dgm:pt>
    <dgm:pt modelId="{C4D4D57A-156C-4270-9698-D79A340F2B3B}" type="parTrans" cxnId="{C6E373A9-C90F-49DD-98A0-2BF806A1C0EA}">
      <dgm:prSet/>
      <dgm:spPr/>
      <dgm:t>
        <a:bodyPr/>
        <a:lstStyle/>
        <a:p>
          <a:endParaRPr lang="en-US"/>
        </a:p>
      </dgm:t>
    </dgm:pt>
    <dgm:pt modelId="{BB338E1E-7901-4021-AF9F-5008EAF985BA}" type="sibTrans" cxnId="{C6E373A9-C90F-49DD-98A0-2BF806A1C0EA}">
      <dgm:prSet/>
      <dgm:spPr/>
      <dgm:t>
        <a:bodyPr/>
        <a:lstStyle/>
        <a:p>
          <a:endParaRPr lang="en-US"/>
        </a:p>
      </dgm:t>
    </dgm:pt>
    <dgm:pt modelId="{842ADE43-53C7-474B-8830-20DE922C34E8}">
      <dgm:prSet phldrT="[Text]"/>
      <dgm:spPr/>
      <dgm:t>
        <a:bodyPr/>
        <a:lstStyle/>
        <a:p>
          <a:endParaRPr lang="en-US" dirty="0"/>
        </a:p>
      </dgm:t>
    </dgm:pt>
    <dgm:pt modelId="{4F849278-3F77-40FE-BF4B-E0A0B92EB3B4}" type="parTrans" cxnId="{5043457E-F86C-419A-8EB7-6A8742CE4C4B}">
      <dgm:prSet/>
      <dgm:spPr/>
      <dgm:t>
        <a:bodyPr/>
        <a:lstStyle/>
        <a:p>
          <a:endParaRPr lang="en-US"/>
        </a:p>
      </dgm:t>
    </dgm:pt>
    <dgm:pt modelId="{3BE9F7FA-C176-460F-9D9D-583D9374D1E2}" type="sibTrans" cxnId="{5043457E-F86C-419A-8EB7-6A8742CE4C4B}">
      <dgm:prSet/>
      <dgm:spPr/>
      <dgm:t>
        <a:bodyPr/>
        <a:lstStyle/>
        <a:p>
          <a:endParaRPr lang="en-US"/>
        </a:p>
      </dgm:t>
    </dgm:pt>
    <dgm:pt modelId="{FED3B164-5EC8-4932-B522-078949DB9142}">
      <dgm:prSet phldrT="[Text]" custT="1"/>
      <dgm:spPr/>
      <dgm:t>
        <a:bodyPr/>
        <a:lstStyle/>
        <a:p>
          <a:r>
            <a:rPr lang="en-US" sz="1800" dirty="0"/>
            <a:t>Prevention</a:t>
          </a:r>
        </a:p>
      </dgm:t>
    </dgm:pt>
    <dgm:pt modelId="{ABB55DA3-1E31-4AF6-9CE3-56654E1D8723}" type="parTrans" cxnId="{5F6ACE6D-D8A2-4687-B833-D44C788C8EAB}">
      <dgm:prSet/>
      <dgm:spPr/>
      <dgm:t>
        <a:bodyPr/>
        <a:lstStyle/>
        <a:p>
          <a:endParaRPr lang="en-US"/>
        </a:p>
      </dgm:t>
    </dgm:pt>
    <dgm:pt modelId="{48881188-C0EC-4089-B00C-84778C733285}" type="sibTrans" cxnId="{5F6ACE6D-D8A2-4687-B833-D44C788C8EAB}">
      <dgm:prSet/>
      <dgm:spPr/>
      <dgm:t>
        <a:bodyPr/>
        <a:lstStyle/>
        <a:p>
          <a:endParaRPr lang="en-US"/>
        </a:p>
      </dgm:t>
    </dgm:pt>
    <dgm:pt modelId="{90E3FA9B-C928-4930-9FFD-A59DAFC14DE1}">
      <dgm:prSet phldrT="[Text]" custT="1"/>
      <dgm:spPr/>
      <dgm:t>
        <a:bodyPr/>
        <a:lstStyle/>
        <a:p>
          <a:r>
            <a:rPr lang="en-US" sz="1800" dirty="0">
              <a:latin typeface="+mn-lt"/>
            </a:rPr>
            <a:t>Vaccine education </a:t>
          </a:r>
          <a:r>
            <a:rPr lang="en-US" sz="1800" dirty="0">
              <a:latin typeface="+mn-lt"/>
              <a:hlinkClick xmlns:r="http://schemas.openxmlformats.org/officeDocument/2006/relationships" r:id="rId1"/>
            </a:rPr>
            <a:t>What If You Don't Vaccinate Your Child? (immunize.org)</a:t>
          </a:r>
          <a:endParaRPr lang="en-US" sz="1800" dirty="0">
            <a:latin typeface="+mn-lt"/>
          </a:endParaRPr>
        </a:p>
      </dgm:t>
    </dgm:pt>
    <dgm:pt modelId="{900568B7-DD42-4D8A-AD7B-F3AC842A3041}" type="parTrans" cxnId="{D37A680D-87DA-4B16-BEE6-60535B7F5F6D}">
      <dgm:prSet/>
      <dgm:spPr/>
      <dgm:t>
        <a:bodyPr/>
        <a:lstStyle/>
        <a:p>
          <a:endParaRPr lang="en-US"/>
        </a:p>
      </dgm:t>
    </dgm:pt>
    <dgm:pt modelId="{68427293-235C-40F9-A55A-E0ACE8DFD43F}" type="sibTrans" cxnId="{D37A680D-87DA-4B16-BEE6-60535B7F5F6D}">
      <dgm:prSet/>
      <dgm:spPr/>
      <dgm:t>
        <a:bodyPr/>
        <a:lstStyle/>
        <a:p>
          <a:endParaRPr lang="en-US"/>
        </a:p>
      </dgm:t>
    </dgm:pt>
    <dgm:pt modelId="{DC0A972A-924B-4496-B232-24290C8A680D}">
      <dgm:prSet phldrT="[Text]"/>
      <dgm:spPr/>
      <dgm:t>
        <a:bodyPr/>
        <a:lstStyle/>
        <a:p>
          <a:endParaRPr lang="en-US" dirty="0"/>
        </a:p>
      </dgm:t>
    </dgm:pt>
    <dgm:pt modelId="{C9DE8C20-E8B6-4C92-8C6F-ACE346C0C538}" type="parTrans" cxnId="{CB6DCAD5-C4D2-4281-A2B3-FC2B19849C14}">
      <dgm:prSet/>
      <dgm:spPr/>
      <dgm:t>
        <a:bodyPr/>
        <a:lstStyle/>
        <a:p>
          <a:endParaRPr lang="en-US"/>
        </a:p>
      </dgm:t>
    </dgm:pt>
    <dgm:pt modelId="{12DB9B1C-7D01-43E9-B78C-163DAEB377EA}" type="sibTrans" cxnId="{CB6DCAD5-C4D2-4281-A2B3-FC2B19849C14}">
      <dgm:prSet/>
      <dgm:spPr/>
      <dgm:t>
        <a:bodyPr/>
        <a:lstStyle/>
        <a:p>
          <a:endParaRPr lang="en-US"/>
        </a:p>
      </dgm:t>
    </dgm:pt>
    <dgm:pt modelId="{92EC7708-3D9B-4E33-AB8F-B88C3E46D26B}">
      <dgm:prSet phldrT="[Text]"/>
      <dgm:spPr/>
      <dgm:t>
        <a:bodyPr/>
        <a:lstStyle/>
        <a:p>
          <a:endParaRPr lang="en-US" dirty="0"/>
        </a:p>
      </dgm:t>
    </dgm:pt>
    <dgm:pt modelId="{7C5D2D6B-5EFF-4CE1-8532-D8616721293A}" type="parTrans" cxnId="{7999328E-8D59-4C9A-A2CB-1BAE65EB3221}">
      <dgm:prSet/>
      <dgm:spPr/>
      <dgm:t>
        <a:bodyPr/>
        <a:lstStyle/>
        <a:p>
          <a:endParaRPr lang="en-US"/>
        </a:p>
      </dgm:t>
    </dgm:pt>
    <dgm:pt modelId="{5DB76CB4-60E9-424D-83C5-D93E98D80E8E}" type="sibTrans" cxnId="{7999328E-8D59-4C9A-A2CB-1BAE65EB3221}">
      <dgm:prSet/>
      <dgm:spPr/>
      <dgm:t>
        <a:bodyPr/>
        <a:lstStyle/>
        <a:p>
          <a:endParaRPr lang="en-US"/>
        </a:p>
      </dgm:t>
    </dgm:pt>
    <dgm:pt modelId="{CA501763-6B72-437A-959E-5E0371952949}">
      <dgm:prSet phldrT="[Text]" custT="1"/>
      <dgm:spPr/>
      <dgm:t>
        <a:bodyPr/>
        <a:lstStyle/>
        <a:p>
          <a:r>
            <a:rPr lang="en-US" sz="1800" dirty="0"/>
            <a:t>Infected child excluded for duration of illness and for no less than 4 days after onset of rash</a:t>
          </a:r>
        </a:p>
      </dgm:t>
    </dgm:pt>
    <dgm:pt modelId="{E2FB17E1-59E0-4AF0-9EFD-E3B1D339FE4E}" type="parTrans" cxnId="{FAE1B5E6-5CF1-4BB4-B8D2-9A8BFCBAEB0C}">
      <dgm:prSet/>
      <dgm:spPr/>
      <dgm:t>
        <a:bodyPr/>
        <a:lstStyle/>
        <a:p>
          <a:endParaRPr lang="en-US"/>
        </a:p>
      </dgm:t>
    </dgm:pt>
    <dgm:pt modelId="{78B48566-5515-4B7D-B087-FBEDC125FA9D}" type="sibTrans" cxnId="{FAE1B5E6-5CF1-4BB4-B8D2-9A8BFCBAEB0C}">
      <dgm:prSet/>
      <dgm:spPr/>
      <dgm:t>
        <a:bodyPr/>
        <a:lstStyle/>
        <a:p>
          <a:endParaRPr lang="en-US"/>
        </a:p>
      </dgm:t>
    </dgm:pt>
    <dgm:pt modelId="{18829A37-285D-485B-9714-C4D355ADCDC1}">
      <dgm:prSet phldrT="[Text]" custT="1"/>
      <dgm:spPr/>
      <dgm:t>
        <a:bodyPr/>
        <a:lstStyle/>
        <a:p>
          <a:r>
            <a:rPr lang="en-US" sz="1800" dirty="0"/>
            <a:t>Identify and exclude unimmunized children on same campus from date of diagnosis of first case until 14 days after rash onset of last known case</a:t>
          </a:r>
        </a:p>
      </dgm:t>
    </dgm:pt>
    <dgm:pt modelId="{F0BE33F1-6F12-4773-9684-27B6743A1FD6}" type="parTrans" cxnId="{DD18DA9A-D9F2-4B5D-8D94-076A9CE3D536}">
      <dgm:prSet/>
      <dgm:spPr/>
      <dgm:t>
        <a:bodyPr/>
        <a:lstStyle/>
        <a:p>
          <a:endParaRPr lang="en-US"/>
        </a:p>
      </dgm:t>
    </dgm:pt>
    <dgm:pt modelId="{5024F083-09E0-4683-B850-A1E6D63A1A56}" type="sibTrans" cxnId="{DD18DA9A-D9F2-4B5D-8D94-076A9CE3D536}">
      <dgm:prSet/>
      <dgm:spPr/>
      <dgm:t>
        <a:bodyPr/>
        <a:lstStyle/>
        <a:p>
          <a:endParaRPr lang="en-US"/>
        </a:p>
      </dgm:t>
    </dgm:pt>
    <dgm:pt modelId="{10EF48A5-9565-44FE-AEC2-71A6534685FC}">
      <dgm:prSet phldrT="[Text]" custT="1"/>
      <dgm:spPr/>
      <dgm:t>
        <a:bodyPr/>
        <a:lstStyle/>
        <a:p>
          <a:r>
            <a:rPr lang="en-US" sz="1800" dirty="0"/>
            <a:t>Working in conjunction with LDH, notification of exposures.</a:t>
          </a:r>
        </a:p>
      </dgm:t>
    </dgm:pt>
    <dgm:pt modelId="{4EAAD4CE-C5E2-40D1-9DB2-4B441C5842EC}" type="parTrans" cxnId="{CB1CD0E1-EC53-47F4-BEFD-7D4AA9FF6472}">
      <dgm:prSet/>
      <dgm:spPr/>
      <dgm:t>
        <a:bodyPr/>
        <a:lstStyle/>
        <a:p>
          <a:endParaRPr lang="en-US"/>
        </a:p>
      </dgm:t>
    </dgm:pt>
    <dgm:pt modelId="{65640696-D066-4D5A-8E5B-F7B80BCA488B}" type="sibTrans" cxnId="{CB1CD0E1-EC53-47F4-BEFD-7D4AA9FF6472}">
      <dgm:prSet/>
      <dgm:spPr/>
      <dgm:t>
        <a:bodyPr/>
        <a:lstStyle/>
        <a:p>
          <a:endParaRPr lang="en-US"/>
        </a:p>
      </dgm:t>
    </dgm:pt>
    <dgm:pt modelId="{FAB41E14-A65E-45D7-ABA6-C02A30ECE754}">
      <dgm:prSet phldrT="[Text]" custT="1"/>
      <dgm:spPr/>
      <dgm:t>
        <a:bodyPr/>
        <a:lstStyle/>
        <a:p>
          <a:pPr>
            <a:buFont typeface="Arial" panose="020B0604020202020204" pitchFamily="34" charset="0"/>
            <a:buChar char="•"/>
          </a:pPr>
          <a:r>
            <a:rPr lang="en-US" sz="1800" dirty="0"/>
            <a:t>Notify parents regarding outbreak: symptoms, mode of transmission, illness reporting, importance of hand hygiene and disinfection</a:t>
          </a:r>
        </a:p>
      </dgm:t>
    </dgm:pt>
    <dgm:pt modelId="{0DD7C030-A579-40D6-8342-34F1B4F12727}" type="parTrans" cxnId="{FEA92D3E-77FE-4E8F-ABE0-382CBD5F9296}">
      <dgm:prSet/>
      <dgm:spPr/>
      <dgm:t>
        <a:bodyPr/>
        <a:lstStyle/>
        <a:p>
          <a:endParaRPr lang="en-US"/>
        </a:p>
      </dgm:t>
    </dgm:pt>
    <dgm:pt modelId="{41035DB1-B3D3-4567-B369-C6D8497BD5D1}" type="sibTrans" cxnId="{FEA92D3E-77FE-4E8F-ABE0-382CBD5F9296}">
      <dgm:prSet/>
      <dgm:spPr/>
      <dgm:t>
        <a:bodyPr/>
        <a:lstStyle/>
        <a:p>
          <a:endParaRPr lang="en-US"/>
        </a:p>
      </dgm:t>
    </dgm:pt>
    <dgm:pt modelId="{A3FAB773-1256-49E2-BF7E-DBD2729D94A2}">
      <dgm:prSet phldrT="[Text]" custT="1"/>
      <dgm:spPr/>
      <dgm:t>
        <a:bodyPr/>
        <a:lstStyle/>
        <a:p>
          <a:endParaRPr lang="en-US" sz="1800" dirty="0">
            <a:latin typeface="+mn-lt"/>
          </a:endParaRPr>
        </a:p>
      </dgm:t>
    </dgm:pt>
    <dgm:pt modelId="{EC4AB3CF-521C-42D0-AF20-E46D3FD979DC}" type="parTrans" cxnId="{69AD9621-21D5-42A3-9EB3-A544E669D2FB}">
      <dgm:prSet/>
      <dgm:spPr/>
      <dgm:t>
        <a:bodyPr/>
        <a:lstStyle/>
        <a:p>
          <a:endParaRPr lang="en-US"/>
        </a:p>
      </dgm:t>
    </dgm:pt>
    <dgm:pt modelId="{B3868F0D-B53B-4DC5-8262-7A5CE83DB08C}" type="sibTrans" cxnId="{69AD9621-21D5-42A3-9EB3-A544E669D2FB}">
      <dgm:prSet/>
      <dgm:spPr/>
      <dgm:t>
        <a:bodyPr/>
        <a:lstStyle/>
        <a:p>
          <a:endParaRPr lang="en-US"/>
        </a:p>
      </dgm:t>
    </dgm:pt>
    <dgm:pt modelId="{BAC647A3-AA73-4772-BEAF-D207752ECB71}" type="pres">
      <dgm:prSet presAssocID="{4F8A6FDC-0106-45FF-A481-8D4331BD2768}" presName="Name0" presStyleCnt="0">
        <dgm:presLayoutVars>
          <dgm:chMax/>
          <dgm:chPref val="3"/>
          <dgm:dir/>
          <dgm:animOne val="branch"/>
          <dgm:animLvl val="lvl"/>
        </dgm:presLayoutVars>
      </dgm:prSet>
      <dgm:spPr/>
    </dgm:pt>
    <dgm:pt modelId="{C57C2EB8-9041-4360-8AAF-7FAACD2B216E}" type="pres">
      <dgm:prSet presAssocID="{1A752CF6-4111-40BE-AB2E-541AC06CAC99}" presName="composite" presStyleCnt="0"/>
      <dgm:spPr/>
    </dgm:pt>
    <dgm:pt modelId="{943BC91C-3557-4667-B73D-0F2E668AC26D}" type="pres">
      <dgm:prSet presAssocID="{1A752CF6-4111-40BE-AB2E-541AC06CAC99}" presName="FirstChild" presStyleLbl="revTx" presStyleIdx="0" presStyleCnt="8">
        <dgm:presLayoutVars>
          <dgm:chMax val="0"/>
          <dgm:chPref val="0"/>
          <dgm:bulletEnabled val="1"/>
        </dgm:presLayoutVars>
      </dgm:prSet>
      <dgm:spPr/>
    </dgm:pt>
    <dgm:pt modelId="{56758457-F55D-44A9-8A53-C7BF39DD5D1F}" type="pres">
      <dgm:prSet presAssocID="{1A752CF6-4111-40BE-AB2E-541AC06CAC99}" presName="Parent" presStyleLbl="alignNode1" presStyleIdx="0" presStyleCnt="4">
        <dgm:presLayoutVars>
          <dgm:chMax val="3"/>
          <dgm:chPref val="3"/>
          <dgm:bulletEnabled val="1"/>
        </dgm:presLayoutVars>
      </dgm:prSet>
      <dgm:spPr/>
    </dgm:pt>
    <dgm:pt modelId="{6EF3C1DE-5166-4856-AE07-70E46C06551F}" type="pres">
      <dgm:prSet presAssocID="{1A752CF6-4111-40BE-AB2E-541AC06CAC99}" presName="Accent" presStyleLbl="parChTrans1D1" presStyleIdx="0" presStyleCnt="4"/>
      <dgm:spPr/>
    </dgm:pt>
    <dgm:pt modelId="{54CC1BB6-32E7-45E0-9571-9A6B2B791F3B}" type="pres">
      <dgm:prSet presAssocID="{1A752CF6-4111-40BE-AB2E-541AC06CAC99}" presName="Child" presStyleLbl="revTx" presStyleIdx="1" presStyleCnt="8">
        <dgm:presLayoutVars>
          <dgm:chMax val="0"/>
          <dgm:chPref val="0"/>
          <dgm:bulletEnabled val="1"/>
        </dgm:presLayoutVars>
      </dgm:prSet>
      <dgm:spPr/>
    </dgm:pt>
    <dgm:pt modelId="{513627D6-6890-485A-9699-A62E5039C234}" type="pres">
      <dgm:prSet presAssocID="{EA337ACD-2EBC-4ADB-BF00-9CBC6A7B81AE}" presName="sibTrans" presStyleCnt="0"/>
      <dgm:spPr/>
    </dgm:pt>
    <dgm:pt modelId="{A00AC106-03AC-4196-9705-A585150F717A}" type="pres">
      <dgm:prSet presAssocID="{B0F2E44C-B2CF-4A28-B00A-ECFA2DB3C847}" presName="composite" presStyleCnt="0"/>
      <dgm:spPr/>
    </dgm:pt>
    <dgm:pt modelId="{8646304B-9502-4895-9250-26C3FDC3F43A}" type="pres">
      <dgm:prSet presAssocID="{B0F2E44C-B2CF-4A28-B00A-ECFA2DB3C847}" presName="FirstChild" presStyleLbl="revTx" presStyleIdx="2" presStyleCnt="8">
        <dgm:presLayoutVars>
          <dgm:chMax val="0"/>
          <dgm:chPref val="0"/>
          <dgm:bulletEnabled val="1"/>
        </dgm:presLayoutVars>
      </dgm:prSet>
      <dgm:spPr/>
    </dgm:pt>
    <dgm:pt modelId="{C80292DB-0692-4028-9618-F78EDE08853F}" type="pres">
      <dgm:prSet presAssocID="{B0F2E44C-B2CF-4A28-B00A-ECFA2DB3C847}" presName="Parent" presStyleLbl="alignNode1" presStyleIdx="1" presStyleCnt="4" custLinFactNeighborX="-940">
        <dgm:presLayoutVars>
          <dgm:chMax val="3"/>
          <dgm:chPref val="3"/>
          <dgm:bulletEnabled val="1"/>
        </dgm:presLayoutVars>
      </dgm:prSet>
      <dgm:spPr/>
    </dgm:pt>
    <dgm:pt modelId="{56BFF1AA-8867-4751-83BD-75A438287B61}" type="pres">
      <dgm:prSet presAssocID="{B0F2E44C-B2CF-4A28-B00A-ECFA2DB3C847}" presName="Accent" presStyleLbl="parChTrans1D1" presStyleIdx="1" presStyleCnt="4"/>
      <dgm:spPr/>
    </dgm:pt>
    <dgm:pt modelId="{F8A0BA1C-F43D-4574-BD4C-C03492CDCA83}" type="pres">
      <dgm:prSet presAssocID="{B0F2E44C-B2CF-4A28-B00A-ECFA2DB3C847}" presName="Child" presStyleLbl="revTx" presStyleIdx="3" presStyleCnt="8">
        <dgm:presLayoutVars>
          <dgm:chMax val="0"/>
          <dgm:chPref val="0"/>
          <dgm:bulletEnabled val="1"/>
        </dgm:presLayoutVars>
      </dgm:prSet>
      <dgm:spPr/>
    </dgm:pt>
    <dgm:pt modelId="{E22937F2-5BAF-4045-97FD-FAB4A78D0709}" type="pres">
      <dgm:prSet presAssocID="{22DBD5F1-D55B-40A1-BB42-9A9A496B82B9}" presName="sibTrans" presStyleCnt="0"/>
      <dgm:spPr/>
    </dgm:pt>
    <dgm:pt modelId="{5877F2D2-FAE4-41BD-B1AF-32CD74BC721B}" type="pres">
      <dgm:prSet presAssocID="{0093C5CF-E732-42EA-AD14-A4AB424374F3}" presName="composite" presStyleCnt="0"/>
      <dgm:spPr/>
    </dgm:pt>
    <dgm:pt modelId="{CB03809F-078A-4325-AF34-8DC0A4F2D4BC}" type="pres">
      <dgm:prSet presAssocID="{0093C5CF-E732-42EA-AD14-A4AB424374F3}" presName="FirstChild" presStyleLbl="revTx" presStyleIdx="4" presStyleCnt="8">
        <dgm:presLayoutVars>
          <dgm:chMax val="0"/>
          <dgm:chPref val="0"/>
          <dgm:bulletEnabled val="1"/>
        </dgm:presLayoutVars>
      </dgm:prSet>
      <dgm:spPr/>
    </dgm:pt>
    <dgm:pt modelId="{72646519-88AF-49BA-9615-F9A4205DEEF0}" type="pres">
      <dgm:prSet presAssocID="{0093C5CF-E732-42EA-AD14-A4AB424374F3}" presName="Parent" presStyleLbl="alignNode1" presStyleIdx="2" presStyleCnt="4" custLinFactNeighborX="636" custLinFactNeighborY="39814">
        <dgm:presLayoutVars>
          <dgm:chMax val="3"/>
          <dgm:chPref val="3"/>
          <dgm:bulletEnabled val="1"/>
        </dgm:presLayoutVars>
      </dgm:prSet>
      <dgm:spPr/>
    </dgm:pt>
    <dgm:pt modelId="{C22F6AC9-2855-43D8-9512-39B8B0125780}" type="pres">
      <dgm:prSet presAssocID="{0093C5CF-E732-42EA-AD14-A4AB424374F3}" presName="Accent" presStyleLbl="parChTrans1D1" presStyleIdx="2" presStyleCnt="4" custLinFactY="282083" custLinFactNeighborX="-83" custLinFactNeighborY="300000"/>
      <dgm:spPr/>
    </dgm:pt>
    <dgm:pt modelId="{40445941-2C5A-4B43-8C38-089719340CED}" type="pres">
      <dgm:prSet presAssocID="{0093C5CF-E732-42EA-AD14-A4AB424374F3}" presName="Child" presStyleLbl="revTx" presStyleIdx="5" presStyleCnt="8" custLinFactY="15595" custLinFactNeighborX="-83" custLinFactNeighborY="100000">
        <dgm:presLayoutVars>
          <dgm:chMax val="0"/>
          <dgm:chPref val="0"/>
          <dgm:bulletEnabled val="1"/>
        </dgm:presLayoutVars>
      </dgm:prSet>
      <dgm:spPr/>
    </dgm:pt>
    <dgm:pt modelId="{309E9CF2-2649-4760-A4E5-369AFD980FA1}" type="pres">
      <dgm:prSet presAssocID="{BB338E1E-7901-4021-AF9F-5008EAF985BA}" presName="sibTrans" presStyleCnt="0"/>
      <dgm:spPr/>
    </dgm:pt>
    <dgm:pt modelId="{B086D27A-4992-42C6-BB6C-259A26067130}" type="pres">
      <dgm:prSet presAssocID="{FED3B164-5EC8-4932-B522-078949DB9142}" presName="composite" presStyleCnt="0"/>
      <dgm:spPr/>
    </dgm:pt>
    <dgm:pt modelId="{16B44B10-8B69-467E-9DFE-33B83CD917BD}" type="pres">
      <dgm:prSet presAssocID="{FED3B164-5EC8-4932-B522-078949DB9142}" presName="FirstChild" presStyleLbl="revTx" presStyleIdx="6" presStyleCnt="8" custLinFactNeighborX="-335" custLinFactNeighborY="38004">
        <dgm:presLayoutVars>
          <dgm:chMax val="0"/>
          <dgm:chPref val="0"/>
          <dgm:bulletEnabled val="1"/>
        </dgm:presLayoutVars>
      </dgm:prSet>
      <dgm:spPr/>
    </dgm:pt>
    <dgm:pt modelId="{3415DAFB-DB87-4982-A5D9-C89CE40CA62D}" type="pres">
      <dgm:prSet presAssocID="{FED3B164-5EC8-4932-B522-078949DB9142}" presName="Parent" presStyleLbl="alignNode1" presStyleIdx="3" presStyleCnt="4" custLinFactNeighborX="636" custLinFactNeighborY="39814">
        <dgm:presLayoutVars>
          <dgm:chMax val="3"/>
          <dgm:chPref val="3"/>
          <dgm:bulletEnabled val="1"/>
        </dgm:presLayoutVars>
      </dgm:prSet>
      <dgm:spPr/>
    </dgm:pt>
    <dgm:pt modelId="{62F003D1-9E54-4BAB-B2DD-21EDBF9EC178}" type="pres">
      <dgm:prSet presAssocID="{FED3B164-5EC8-4932-B522-078949DB9142}" presName="Accent" presStyleLbl="parChTrans1D1" presStyleIdx="3" presStyleCnt="4" custLinFactY="282083" custLinFactNeighborY="300000"/>
      <dgm:spPr/>
    </dgm:pt>
    <dgm:pt modelId="{6FB12B0E-08C3-4D2E-B917-696FEF0AE05A}" type="pres">
      <dgm:prSet presAssocID="{FED3B164-5EC8-4932-B522-078949DB9142}" presName="Child" presStyleLbl="revTx" presStyleIdx="7" presStyleCnt="8" custLinFactNeighborX="165" custLinFactNeighborY="2026">
        <dgm:presLayoutVars>
          <dgm:chMax val="0"/>
          <dgm:chPref val="0"/>
          <dgm:bulletEnabled val="1"/>
        </dgm:presLayoutVars>
      </dgm:prSet>
      <dgm:spPr/>
    </dgm:pt>
  </dgm:ptLst>
  <dgm:cxnLst>
    <dgm:cxn modelId="{C4897002-9AD5-4622-8F99-C57768FC250D}" type="presOf" srcId="{FED3B164-5EC8-4932-B522-078949DB9142}" destId="{3415DAFB-DB87-4982-A5D9-C89CE40CA62D}" srcOrd="0" destOrd="0" presId="urn:microsoft.com/office/officeart/2011/layout/TabList"/>
    <dgm:cxn modelId="{D37A680D-87DA-4B16-BEE6-60535B7F5F6D}" srcId="{FED3B164-5EC8-4932-B522-078949DB9142}" destId="{90E3FA9B-C928-4930-9FFD-A59DAFC14DE1}" srcOrd="2" destOrd="0" parTransId="{900568B7-DD42-4D8A-AD7B-F3AC842A3041}" sibTransId="{68427293-235C-40F9-A55A-E0ACE8DFD43F}"/>
    <dgm:cxn modelId="{ECB5D00F-FE1B-44F5-8703-85185C5BD472}" type="presOf" srcId="{90E3FA9B-C928-4930-9FFD-A59DAFC14DE1}" destId="{6FB12B0E-08C3-4D2E-B917-696FEF0AE05A}" srcOrd="0" destOrd="1" presId="urn:microsoft.com/office/officeart/2011/layout/TabList"/>
    <dgm:cxn modelId="{850D0515-B344-4557-BD24-6F766917AA02}" type="presOf" srcId="{B0F2E44C-B2CF-4A28-B00A-ECFA2DB3C847}" destId="{C80292DB-0692-4028-9618-F78EDE08853F}" srcOrd="0" destOrd="0" presId="urn:microsoft.com/office/officeart/2011/layout/TabList"/>
    <dgm:cxn modelId="{310B8916-592A-474B-BB46-DB0A7B4A78F9}" srcId="{4F8A6FDC-0106-45FF-A481-8D4331BD2768}" destId="{1A752CF6-4111-40BE-AB2E-541AC06CAC99}" srcOrd="0" destOrd="0" parTransId="{0FA1DD51-E761-4135-A7B5-5BB857B3383E}" sibTransId="{EA337ACD-2EBC-4ADB-BF00-9CBC6A7B81AE}"/>
    <dgm:cxn modelId="{CC4A261A-9D01-4F41-A8F4-9E4FCBBA1C59}" type="presOf" srcId="{4E8F27C9-AD56-4E56-98F3-18B74CFB96A4}" destId="{8646304B-9502-4895-9250-26C3FDC3F43A}" srcOrd="0" destOrd="0" presId="urn:microsoft.com/office/officeart/2011/layout/TabList"/>
    <dgm:cxn modelId="{69AD9621-21D5-42A3-9EB3-A544E669D2FB}" srcId="{FED3B164-5EC8-4932-B522-078949DB9142}" destId="{A3FAB773-1256-49E2-BF7E-DBD2729D94A2}" srcOrd="1" destOrd="0" parTransId="{EC4AB3CF-521C-42D0-AF20-E46D3FD979DC}" sibTransId="{B3868F0D-B53B-4DC5-8262-7A5CE83DB08C}"/>
    <dgm:cxn modelId="{BFD2B926-BBD4-4B12-89C2-308BD700205D}" type="presOf" srcId="{18829A37-285D-485B-9714-C4D355ADCDC1}" destId="{40445941-2C5A-4B43-8C38-089719340CED}" srcOrd="0" destOrd="1" presId="urn:microsoft.com/office/officeart/2011/layout/TabList"/>
    <dgm:cxn modelId="{1C8C6129-1EFD-4390-8286-E6690DCEFEF1}" type="presOf" srcId="{B4208E4B-CCB7-4AC1-9D80-BF8593129717}" destId="{F8A0BA1C-F43D-4574-BD4C-C03492CDCA83}" srcOrd="0" destOrd="0" presId="urn:microsoft.com/office/officeart/2011/layout/TabList"/>
    <dgm:cxn modelId="{70622737-6641-452B-9806-C3549A0A5041}" type="presOf" srcId="{1A752CF6-4111-40BE-AB2E-541AC06CAC99}" destId="{56758457-F55D-44A9-8A53-C7BF39DD5D1F}" srcOrd="0" destOrd="0" presId="urn:microsoft.com/office/officeart/2011/layout/TabList"/>
    <dgm:cxn modelId="{FEA92D3E-77FE-4E8F-ABE0-382CBD5F9296}" srcId="{B0F2E44C-B2CF-4A28-B00A-ECFA2DB3C847}" destId="{FAB41E14-A65E-45D7-ABA6-C02A30ECE754}" srcOrd="3" destOrd="0" parTransId="{0DD7C030-A579-40D6-8342-34F1B4F12727}" sibTransId="{41035DB1-B3D3-4567-B369-C6D8497BD5D1}"/>
    <dgm:cxn modelId="{5F6ACE6D-D8A2-4687-B833-D44C788C8EAB}" srcId="{4F8A6FDC-0106-45FF-A481-8D4331BD2768}" destId="{FED3B164-5EC8-4932-B522-078949DB9142}" srcOrd="3" destOrd="0" parTransId="{ABB55DA3-1E31-4AF6-9CE3-56654E1D8723}" sibTransId="{48881188-C0EC-4089-B00C-84778C733285}"/>
    <dgm:cxn modelId="{5203AD6F-5D69-40F5-8D57-00EAB3E8415C}" type="presOf" srcId="{4F8A6FDC-0106-45FF-A481-8D4331BD2768}" destId="{BAC647A3-AA73-4772-BEAF-D207752ECB71}" srcOrd="0" destOrd="0" presId="urn:microsoft.com/office/officeart/2011/layout/TabList"/>
    <dgm:cxn modelId="{3CD93470-CEED-4AD1-9595-151DB1895D0D}" type="presOf" srcId="{0093C5CF-E732-42EA-AD14-A4AB424374F3}" destId="{72646519-88AF-49BA-9615-F9A4205DEEF0}" srcOrd="0" destOrd="0" presId="urn:microsoft.com/office/officeart/2011/layout/TabList"/>
    <dgm:cxn modelId="{1690B054-8D51-4230-A0F9-9D4B53C41799}" type="presOf" srcId="{CA501763-6B72-437A-959E-5E0371952949}" destId="{40445941-2C5A-4B43-8C38-089719340CED}" srcOrd="0" destOrd="0" presId="urn:microsoft.com/office/officeart/2011/layout/TabList"/>
    <dgm:cxn modelId="{45B33978-59F8-4D69-8088-1664E769DE7F}" type="presOf" srcId="{289E6FB7-47E2-4ED6-A38B-A4E82F05C721}" destId="{54CC1BB6-32E7-45E0-9571-9A6B2B791F3B}" srcOrd="0" destOrd="0" presId="urn:microsoft.com/office/officeart/2011/layout/TabList"/>
    <dgm:cxn modelId="{5043457E-F86C-419A-8EB7-6A8742CE4C4B}" srcId="{0093C5CF-E732-42EA-AD14-A4AB424374F3}" destId="{842ADE43-53C7-474B-8830-20DE922C34E8}" srcOrd="0" destOrd="0" parTransId="{4F849278-3F77-40FE-BF4B-E0A0B92EB3B4}" sibTransId="{3BE9F7FA-C176-460F-9D9D-583D9374D1E2}"/>
    <dgm:cxn modelId="{CB29128D-EE63-42CE-9BFE-A4E9EDC888D0}" srcId="{B0F2E44C-B2CF-4A28-B00A-ECFA2DB3C847}" destId="{4E8F27C9-AD56-4E56-98F3-18B74CFB96A4}" srcOrd="0" destOrd="0" parTransId="{F5727913-9D8C-40DF-A701-A16091D436FB}" sibTransId="{1B1FC476-528A-4D87-808B-96BF4EF09B95}"/>
    <dgm:cxn modelId="{7999328E-8D59-4C9A-A2CB-1BAE65EB3221}" srcId="{1A752CF6-4111-40BE-AB2E-541AC06CAC99}" destId="{92EC7708-3D9B-4E33-AB8F-B88C3E46D26B}" srcOrd="0" destOrd="0" parTransId="{7C5D2D6B-5EFF-4CE1-8532-D8616721293A}" sibTransId="{5DB76CB4-60E9-424D-83C5-D93E98D80E8E}"/>
    <dgm:cxn modelId="{EA8A7F8F-D831-4CA4-B47A-5F3C3D5C7C49}" type="presOf" srcId="{DC0A972A-924B-4496-B232-24290C8A680D}" destId="{16B44B10-8B69-467E-9DFE-33B83CD917BD}" srcOrd="0" destOrd="0" presId="urn:microsoft.com/office/officeart/2011/layout/TabList"/>
    <dgm:cxn modelId="{DD18DA9A-D9F2-4B5D-8D94-076A9CE3D536}" srcId="{0093C5CF-E732-42EA-AD14-A4AB424374F3}" destId="{18829A37-285D-485B-9714-C4D355ADCDC1}" srcOrd="2" destOrd="0" parTransId="{F0BE33F1-6F12-4773-9684-27B6743A1FD6}" sibTransId="{5024F083-09E0-4683-B850-A1E6D63A1A56}"/>
    <dgm:cxn modelId="{CD5002A4-27DB-4A79-82EE-17B8D1EE3F46}" type="presOf" srcId="{10EF48A5-9565-44FE-AEC2-71A6534685FC}" destId="{F8A0BA1C-F43D-4574-BD4C-C03492CDCA83}" srcOrd="0" destOrd="1" presId="urn:microsoft.com/office/officeart/2011/layout/TabList"/>
    <dgm:cxn modelId="{C6E373A9-C90F-49DD-98A0-2BF806A1C0EA}" srcId="{4F8A6FDC-0106-45FF-A481-8D4331BD2768}" destId="{0093C5CF-E732-42EA-AD14-A4AB424374F3}" srcOrd="2" destOrd="0" parTransId="{C4D4D57A-156C-4270-9698-D79A340F2B3B}" sibTransId="{BB338E1E-7901-4021-AF9F-5008EAF985BA}"/>
    <dgm:cxn modelId="{D14032AA-37E1-4CAC-A981-4F8C15A21BD4}" srcId="{B0F2E44C-B2CF-4A28-B00A-ECFA2DB3C847}" destId="{B4208E4B-CCB7-4AC1-9D80-BF8593129717}" srcOrd="1" destOrd="0" parTransId="{E544E87E-ACBA-4593-9097-D9EE49F7DB8C}" sibTransId="{4A1B7AF9-941F-4F0A-A4C8-698708EA146C}"/>
    <dgm:cxn modelId="{2436D5B3-341F-4AA6-B992-2668B0A1A026}" type="presOf" srcId="{FAB41E14-A65E-45D7-ABA6-C02A30ECE754}" destId="{F8A0BA1C-F43D-4574-BD4C-C03492CDCA83}" srcOrd="0" destOrd="2" presId="urn:microsoft.com/office/officeart/2011/layout/TabList"/>
    <dgm:cxn modelId="{CB6DCAD5-C4D2-4281-A2B3-FC2B19849C14}" srcId="{FED3B164-5EC8-4932-B522-078949DB9142}" destId="{DC0A972A-924B-4496-B232-24290C8A680D}" srcOrd="0" destOrd="0" parTransId="{C9DE8C20-E8B6-4C92-8C6F-ACE346C0C538}" sibTransId="{12DB9B1C-7D01-43E9-B78C-163DAEB377EA}"/>
    <dgm:cxn modelId="{0B3333D6-8703-4696-A8CB-CAA0A5BC91B6}" type="presOf" srcId="{A3FAB773-1256-49E2-BF7E-DBD2729D94A2}" destId="{6FB12B0E-08C3-4D2E-B917-696FEF0AE05A}" srcOrd="0" destOrd="0" presId="urn:microsoft.com/office/officeart/2011/layout/TabList"/>
    <dgm:cxn modelId="{CB1CD0E1-EC53-47F4-BEFD-7D4AA9FF6472}" srcId="{B0F2E44C-B2CF-4A28-B00A-ECFA2DB3C847}" destId="{10EF48A5-9565-44FE-AEC2-71A6534685FC}" srcOrd="2" destOrd="0" parTransId="{4EAAD4CE-C5E2-40D1-9DB2-4B441C5842EC}" sibTransId="{65640696-D066-4D5A-8E5B-F7B80BCA488B}"/>
    <dgm:cxn modelId="{FAE1B5E6-5CF1-4BB4-B8D2-9A8BFCBAEB0C}" srcId="{0093C5CF-E732-42EA-AD14-A4AB424374F3}" destId="{CA501763-6B72-437A-959E-5E0371952949}" srcOrd="1" destOrd="0" parTransId="{E2FB17E1-59E0-4AF0-9EFD-E3B1D339FE4E}" sibTransId="{78B48566-5515-4B7D-B087-FBEDC125FA9D}"/>
    <dgm:cxn modelId="{7543B4E8-DF6F-4574-AA72-45138B8FC972}" srcId="{1A752CF6-4111-40BE-AB2E-541AC06CAC99}" destId="{289E6FB7-47E2-4ED6-A38B-A4E82F05C721}" srcOrd="1" destOrd="0" parTransId="{A8FDEB6C-6A70-4B6E-96E3-51C615F3615C}" sibTransId="{6157E992-8DFF-4064-8D13-DBC50077B145}"/>
    <dgm:cxn modelId="{94DD98EB-384A-4193-95CD-C570C90B5DC2}" type="presOf" srcId="{842ADE43-53C7-474B-8830-20DE922C34E8}" destId="{CB03809F-078A-4325-AF34-8DC0A4F2D4BC}" srcOrd="0" destOrd="0" presId="urn:microsoft.com/office/officeart/2011/layout/TabList"/>
    <dgm:cxn modelId="{E7D9F6F9-632C-414C-87EE-F3EF99A27E4B}" srcId="{4F8A6FDC-0106-45FF-A481-8D4331BD2768}" destId="{B0F2E44C-B2CF-4A28-B00A-ECFA2DB3C847}" srcOrd="1" destOrd="0" parTransId="{47DE9BBC-214F-41C0-B3D1-CC760B782979}" sibTransId="{22DBD5F1-D55B-40A1-BB42-9A9A496B82B9}"/>
    <dgm:cxn modelId="{A4D5F1FB-C698-405F-8E0F-B6A7F299525A}" type="presOf" srcId="{92EC7708-3D9B-4E33-AB8F-B88C3E46D26B}" destId="{943BC91C-3557-4667-B73D-0F2E668AC26D}" srcOrd="0" destOrd="0" presId="urn:microsoft.com/office/officeart/2011/layout/TabList"/>
    <dgm:cxn modelId="{CB702336-EF63-4F2D-A985-D70D4AC31EA4}" type="presParOf" srcId="{BAC647A3-AA73-4772-BEAF-D207752ECB71}" destId="{C57C2EB8-9041-4360-8AAF-7FAACD2B216E}" srcOrd="0" destOrd="0" presId="urn:microsoft.com/office/officeart/2011/layout/TabList"/>
    <dgm:cxn modelId="{70DFE6E4-F9B8-4A70-A8AD-FA86E39F92AE}" type="presParOf" srcId="{C57C2EB8-9041-4360-8AAF-7FAACD2B216E}" destId="{943BC91C-3557-4667-B73D-0F2E668AC26D}" srcOrd="0" destOrd="0" presId="urn:microsoft.com/office/officeart/2011/layout/TabList"/>
    <dgm:cxn modelId="{4A3EAE5A-6B2E-47B0-B639-A96755C7DD02}" type="presParOf" srcId="{C57C2EB8-9041-4360-8AAF-7FAACD2B216E}" destId="{56758457-F55D-44A9-8A53-C7BF39DD5D1F}" srcOrd="1" destOrd="0" presId="urn:microsoft.com/office/officeart/2011/layout/TabList"/>
    <dgm:cxn modelId="{0B0D1E44-BD92-4D10-BCC4-1D5D4EF27A97}" type="presParOf" srcId="{C57C2EB8-9041-4360-8AAF-7FAACD2B216E}" destId="{6EF3C1DE-5166-4856-AE07-70E46C06551F}" srcOrd="2" destOrd="0" presId="urn:microsoft.com/office/officeart/2011/layout/TabList"/>
    <dgm:cxn modelId="{D6BE2808-8A1F-4C90-A488-B2C6362917FC}" type="presParOf" srcId="{BAC647A3-AA73-4772-BEAF-D207752ECB71}" destId="{54CC1BB6-32E7-45E0-9571-9A6B2B791F3B}" srcOrd="1" destOrd="0" presId="urn:microsoft.com/office/officeart/2011/layout/TabList"/>
    <dgm:cxn modelId="{ED4012AA-945E-4FCE-91C7-B39239C57E40}" type="presParOf" srcId="{BAC647A3-AA73-4772-BEAF-D207752ECB71}" destId="{513627D6-6890-485A-9699-A62E5039C234}" srcOrd="2" destOrd="0" presId="urn:microsoft.com/office/officeart/2011/layout/TabList"/>
    <dgm:cxn modelId="{933D3DC0-DA74-498D-8363-A42DA9660217}" type="presParOf" srcId="{BAC647A3-AA73-4772-BEAF-D207752ECB71}" destId="{A00AC106-03AC-4196-9705-A585150F717A}" srcOrd="3" destOrd="0" presId="urn:microsoft.com/office/officeart/2011/layout/TabList"/>
    <dgm:cxn modelId="{24226F50-D762-4051-A56B-C5D774011C4B}" type="presParOf" srcId="{A00AC106-03AC-4196-9705-A585150F717A}" destId="{8646304B-9502-4895-9250-26C3FDC3F43A}" srcOrd="0" destOrd="0" presId="urn:microsoft.com/office/officeart/2011/layout/TabList"/>
    <dgm:cxn modelId="{70728574-772F-4ACA-BB61-8D2BD0F9DCDD}" type="presParOf" srcId="{A00AC106-03AC-4196-9705-A585150F717A}" destId="{C80292DB-0692-4028-9618-F78EDE08853F}" srcOrd="1" destOrd="0" presId="urn:microsoft.com/office/officeart/2011/layout/TabList"/>
    <dgm:cxn modelId="{AA1BA87C-B3DA-45B3-BBDC-A67BC33C68A8}" type="presParOf" srcId="{A00AC106-03AC-4196-9705-A585150F717A}" destId="{56BFF1AA-8867-4751-83BD-75A438287B61}" srcOrd="2" destOrd="0" presId="urn:microsoft.com/office/officeart/2011/layout/TabList"/>
    <dgm:cxn modelId="{174BEA6E-3B1F-4ADB-BDDF-CD11A493D7CF}" type="presParOf" srcId="{BAC647A3-AA73-4772-BEAF-D207752ECB71}" destId="{F8A0BA1C-F43D-4574-BD4C-C03492CDCA83}" srcOrd="4" destOrd="0" presId="urn:microsoft.com/office/officeart/2011/layout/TabList"/>
    <dgm:cxn modelId="{39DD9CAB-FCB8-465B-A2A1-6423B83E1F45}" type="presParOf" srcId="{BAC647A3-AA73-4772-BEAF-D207752ECB71}" destId="{E22937F2-5BAF-4045-97FD-FAB4A78D0709}" srcOrd="5" destOrd="0" presId="urn:microsoft.com/office/officeart/2011/layout/TabList"/>
    <dgm:cxn modelId="{481AF882-D4D2-48B7-A01D-95FAD49027DC}" type="presParOf" srcId="{BAC647A3-AA73-4772-BEAF-D207752ECB71}" destId="{5877F2D2-FAE4-41BD-B1AF-32CD74BC721B}" srcOrd="6" destOrd="0" presId="urn:microsoft.com/office/officeart/2011/layout/TabList"/>
    <dgm:cxn modelId="{148C884F-4B4F-426F-BE5A-AE1A0B892B6B}" type="presParOf" srcId="{5877F2D2-FAE4-41BD-B1AF-32CD74BC721B}" destId="{CB03809F-078A-4325-AF34-8DC0A4F2D4BC}" srcOrd="0" destOrd="0" presId="urn:microsoft.com/office/officeart/2011/layout/TabList"/>
    <dgm:cxn modelId="{07860020-EB5B-4B3F-AB5F-8445311D6EE0}" type="presParOf" srcId="{5877F2D2-FAE4-41BD-B1AF-32CD74BC721B}" destId="{72646519-88AF-49BA-9615-F9A4205DEEF0}" srcOrd="1" destOrd="0" presId="urn:microsoft.com/office/officeart/2011/layout/TabList"/>
    <dgm:cxn modelId="{4AB0FE77-BDCA-4EB0-AAEB-090228B98855}" type="presParOf" srcId="{5877F2D2-FAE4-41BD-B1AF-32CD74BC721B}" destId="{C22F6AC9-2855-43D8-9512-39B8B0125780}" srcOrd="2" destOrd="0" presId="urn:microsoft.com/office/officeart/2011/layout/TabList"/>
    <dgm:cxn modelId="{1EF20FA8-A693-4156-A111-A26702564052}" type="presParOf" srcId="{BAC647A3-AA73-4772-BEAF-D207752ECB71}" destId="{40445941-2C5A-4B43-8C38-089719340CED}" srcOrd="7" destOrd="0" presId="urn:microsoft.com/office/officeart/2011/layout/TabList"/>
    <dgm:cxn modelId="{F192833D-0E09-4D3E-BC33-4B620EFE65AB}" type="presParOf" srcId="{BAC647A3-AA73-4772-BEAF-D207752ECB71}" destId="{309E9CF2-2649-4760-A4E5-369AFD980FA1}" srcOrd="8" destOrd="0" presId="urn:microsoft.com/office/officeart/2011/layout/TabList"/>
    <dgm:cxn modelId="{369F801F-F023-4205-A966-BB7DC6FBB8EE}" type="presParOf" srcId="{BAC647A3-AA73-4772-BEAF-D207752ECB71}" destId="{B086D27A-4992-42C6-BB6C-259A26067130}" srcOrd="9" destOrd="0" presId="urn:microsoft.com/office/officeart/2011/layout/TabList"/>
    <dgm:cxn modelId="{72B93DE0-5E73-490F-8F1B-E64EB32DCABA}" type="presParOf" srcId="{B086D27A-4992-42C6-BB6C-259A26067130}" destId="{16B44B10-8B69-467E-9DFE-33B83CD917BD}" srcOrd="0" destOrd="0" presId="urn:microsoft.com/office/officeart/2011/layout/TabList"/>
    <dgm:cxn modelId="{24620887-32FE-4568-8CFD-BA3B83D9465A}" type="presParOf" srcId="{B086D27A-4992-42C6-BB6C-259A26067130}" destId="{3415DAFB-DB87-4982-A5D9-C89CE40CA62D}" srcOrd="1" destOrd="0" presId="urn:microsoft.com/office/officeart/2011/layout/TabList"/>
    <dgm:cxn modelId="{2237041F-7587-4420-BB56-EFD440DA0317}" type="presParOf" srcId="{B086D27A-4992-42C6-BB6C-259A26067130}" destId="{62F003D1-9E54-4BAB-B2DD-21EDBF9EC178}" srcOrd="2" destOrd="0" presId="urn:microsoft.com/office/officeart/2011/layout/TabList"/>
    <dgm:cxn modelId="{0619CDB1-8558-48A4-90D1-AA7813607B0C}" type="presParOf" srcId="{BAC647A3-AA73-4772-BEAF-D207752ECB71}" destId="{6FB12B0E-08C3-4D2E-B917-696FEF0AE05A}" srcOrd="10"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9A8A334-648E-4AE2-AF23-C67457DFB4CD}" type="doc">
      <dgm:prSet loTypeId="urn:microsoft.com/office/officeart/2011/layout/TabList" loCatId="list" qsTypeId="urn:microsoft.com/office/officeart/2005/8/quickstyle/simple1" qsCatId="simple" csTypeId="urn:microsoft.com/office/officeart/2005/8/colors/accent1_3" csCatId="accent1" phldr="1"/>
      <dgm:spPr/>
      <dgm:t>
        <a:bodyPr/>
        <a:lstStyle/>
        <a:p>
          <a:endParaRPr lang="en-US"/>
        </a:p>
      </dgm:t>
    </dgm:pt>
    <dgm:pt modelId="{1BBE5329-1468-483D-8801-9D1D65357EAF}">
      <dgm:prSet phldrT="[Text]" custT="1"/>
      <dgm:spPr/>
      <dgm:t>
        <a:bodyPr/>
        <a:lstStyle/>
        <a:p>
          <a:r>
            <a:rPr lang="en-US" sz="1800" dirty="0"/>
            <a:t>Identification</a:t>
          </a:r>
        </a:p>
      </dgm:t>
    </dgm:pt>
    <dgm:pt modelId="{3E4474AB-EC6D-44FE-8110-053E7DAC4B44}" type="parTrans" cxnId="{B50D839B-9651-438B-AA7F-7453442EA6A8}">
      <dgm:prSet/>
      <dgm:spPr/>
      <dgm:t>
        <a:bodyPr/>
        <a:lstStyle/>
        <a:p>
          <a:endParaRPr lang="en-US"/>
        </a:p>
      </dgm:t>
    </dgm:pt>
    <dgm:pt modelId="{2381915E-0525-406E-817A-7C1E714A3A90}" type="sibTrans" cxnId="{B50D839B-9651-438B-AA7F-7453442EA6A8}">
      <dgm:prSet/>
      <dgm:spPr/>
      <dgm:t>
        <a:bodyPr/>
        <a:lstStyle/>
        <a:p>
          <a:endParaRPr lang="en-US"/>
        </a:p>
      </dgm:t>
    </dgm:pt>
    <dgm:pt modelId="{2484F1FC-BDB3-42D1-9D0C-AD48302AE8E0}">
      <dgm:prSet phldrT="[Text]"/>
      <dgm:spPr/>
      <dgm:t>
        <a:bodyPr/>
        <a:lstStyle/>
        <a:p>
          <a:endParaRPr lang="en-US" dirty="0"/>
        </a:p>
      </dgm:t>
    </dgm:pt>
    <dgm:pt modelId="{2F8CA4DB-BD5E-4689-8EB5-8AD6A7C4DF2F}" type="parTrans" cxnId="{0F63ECD5-7235-46CE-BA7C-6D0D3CDABBE2}">
      <dgm:prSet/>
      <dgm:spPr/>
      <dgm:t>
        <a:bodyPr/>
        <a:lstStyle/>
        <a:p>
          <a:endParaRPr lang="en-US"/>
        </a:p>
      </dgm:t>
    </dgm:pt>
    <dgm:pt modelId="{2853AF17-6BFB-43BB-934A-62CAD87861C8}" type="sibTrans" cxnId="{0F63ECD5-7235-46CE-BA7C-6D0D3CDABBE2}">
      <dgm:prSet/>
      <dgm:spPr/>
      <dgm:t>
        <a:bodyPr/>
        <a:lstStyle/>
        <a:p>
          <a:endParaRPr lang="en-US"/>
        </a:p>
      </dgm:t>
    </dgm:pt>
    <dgm:pt modelId="{3EB42F88-825B-439E-B236-14CF1F96DED9}">
      <dgm:prSet phldrT="[Text]" custT="1"/>
      <dgm:spPr/>
      <dgm:t>
        <a:bodyPr/>
        <a:lstStyle/>
        <a:p>
          <a:r>
            <a:rPr lang="en-US" sz="1800" dirty="0"/>
            <a:t>Recognize potential cluster </a:t>
          </a:r>
        </a:p>
      </dgm:t>
    </dgm:pt>
    <dgm:pt modelId="{812B1528-DF51-48FA-B137-B6A748C92422}" type="parTrans" cxnId="{E654C4C2-F8DA-4D94-A3A5-1F3A91DA1B26}">
      <dgm:prSet/>
      <dgm:spPr/>
      <dgm:t>
        <a:bodyPr/>
        <a:lstStyle/>
        <a:p>
          <a:endParaRPr lang="en-US"/>
        </a:p>
      </dgm:t>
    </dgm:pt>
    <dgm:pt modelId="{22158D22-147F-4CCF-B67A-C9C2636905F8}" type="sibTrans" cxnId="{E654C4C2-F8DA-4D94-A3A5-1F3A91DA1B26}">
      <dgm:prSet/>
      <dgm:spPr/>
      <dgm:t>
        <a:bodyPr/>
        <a:lstStyle/>
        <a:p>
          <a:endParaRPr lang="en-US"/>
        </a:p>
      </dgm:t>
    </dgm:pt>
    <dgm:pt modelId="{B3614DB1-9B12-460D-A2D8-93B50E8FC296}">
      <dgm:prSet phldrT="[Text]" custT="1"/>
      <dgm:spPr/>
      <dgm:t>
        <a:bodyPr/>
        <a:lstStyle/>
        <a:p>
          <a:r>
            <a:rPr lang="en-US" sz="1800" dirty="0"/>
            <a:t>Notification</a:t>
          </a:r>
        </a:p>
      </dgm:t>
    </dgm:pt>
    <dgm:pt modelId="{197AE0A9-0445-4946-AA09-C1BD0524DB1B}" type="parTrans" cxnId="{F196A67A-2088-4A2D-8290-3C8462941B6D}">
      <dgm:prSet/>
      <dgm:spPr/>
      <dgm:t>
        <a:bodyPr/>
        <a:lstStyle/>
        <a:p>
          <a:endParaRPr lang="en-US"/>
        </a:p>
      </dgm:t>
    </dgm:pt>
    <dgm:pt modelId="{475BB094-C6DA-43E3-83A2-776706248261}" type="sibTrans" cxnId="{F196A67A-2088-4A2D-8290-3C8462941B6D}">
      <dgm:prSet/>
      <dgm:spPr/>
      <dgm:t>
        <a:bodyPr/>
        <a:lstStyle/>
        <a:p>
          <a:endParaRPr lang="en-US"/>
        </a:p>
      </dgm:t>
    </dgm:pt>
    <dgm:pt modelId="{21A7E872-ADED-4F7A-BDE9-8F8F58A37E2B}">
      <dgm:prSet phldrT="[Text]"/>
      <dgm:spPr/>
      <dgm:t>
        <a:bodyPr/>
        <a:lstStyle/>
        <a:p>
          <a:endParaRPr lang="en-US" dirty="0"/>
        </a:p>
      </dgm:t>
    </dgm:pt>
    <dgm:pt modelId="{49D05D69-D78B-40A0-9EA3-574B4D731FFD}" type="parTrans" cxnId="{80316659-7C13-4817-9783-9FDA6C04DD12}">
      <dgm:prSet/>
      <dgm:spPr/>
      <dgm:t>
        <a:bodyPr/>
        <a:lstStyle/>
        <a:p>
          <a:endParaRPr lang="en-US"/>
        </a:p>
      </dgm:t>
    </dgm:pt>
    <dgm:pt modelId="{1A2F3843-9C4E-4302-AAF3-D050BA01077A}" type="sibTrans" cxnId="{80316659-7C13-4817-9783-9FDA6C04DD12}">
      <dgm:prSet/>
      <dgm:spPr/>
      <dgm:t>
        <a:bodyPr/>
        <a:lstStyle/>
        <a:p>
          <a:endParaRPr lang="en-US"/>
        </a:p>
      </dgm:t>
    </dgm:pt>
    <dgm:pt modelId="{94DBE8CC-414F-4076-AB0C-50107A7B5A69}">
      <dgm:prSet phldrT="[Text]" custT="1"/>
      <dgm:spPr/>
      <dgm:t>
        <a:bodyPr/>
        <a:lstStyle/>
        <a:p>
          <a:r>
            <a:rPr lang="en-US" sz="1800" dirty="0"/>
            <a:t>Report cluster to LHD</a:t>
          </a:r>
        </a:p>
      </dgm:t>
    </dgm:pt>
    <dgm:pt modelId="{07559A89-F59B-46CC-B7DE-B784CDB8DBA4}" type="parTrans" cxnId="{59D39F10-ED52-4754-BF84-7B9831395937}">
      <dgm:prSet/>
      <dgm:spPr/>
      <dgm:t>
        <a:bodyPr/>
        <a:lstStyle/>
        <a:p>
          <a:endParaRPr lang="en-US"/>
        </a:p>
      </dgm:t>
    </dgm:pt>
    <dgm:pt modelId="{2BE1C392-2006-47A5-84B8-DADA90FD453E}" type="sibTrans" cxnId="{59D39F10-ED52-4754-BF84-7B9831395937}">
      <dgm:prSet/>
      <dgm:spPr/>
      <dgm:t>
        <a:bodyPr/>
        <a:lstStyle/>
        <a:p>
          <a:endParaRPr lang="en-US"/>
        </a:p>
      </dgm:t>
    </dgm:pt>
    <dgm:pt modelId="{6D67BEFB-3A7B-422B-927E-BCF72A57EB41}">
      <dgm:prSet phldrT="[Text]" custT="1"/>
      <dgm:spPr/>
      <dgm:t>
        <a:bodyPr/>
        <a:lstStyle/>
        <a:p>
          <a:r>
            <a:rPr lang="en-US" sz="1800" dirty="0"/>
            <a:t>Exclusion</a:t>
          </a:r>
        </a:p>
      </dgm:t>
    </dgm:pt>
    <dgm:pt modelId="{12B3C5FD-ED77-44EC-87C9-4AEFAD9F5628}" type="parTrans" cxnId="{AADCE02F-30E8-4BD1-83EF-26B07B2318B2}">
      <dgm:prSet/>
      <dgm:spPr/>
      <dgm:t>
        <a:bodyPr/>
        <a:lstStyle/>
        <a:p>
          <a:endParaRPr lang="en-US"/>
        </a:p>
      </dgm:t>
    </dgm:pt>
    <dgm:pt modelId="{C6CC3834-9E44-4C1C-9E3C-21AF4F615FAD}" type="sibTrans" cxnId="{AADCE02F-30E8-4BD1-83EF-26B07B2318B2}">
      <dgm:prSet/>
      <dgm:spPr/>
      <dgm:t>
        <a:bodyPr/>
        <a:lstStyle/>
        <a:p>
          <a:endParaRPr lang="en-US"/>
        </a:p>
      </dgm:t>
    </dgm:pt>
    <dgm:pt modelId="{E84C6ED2-F4EA-47ED-9886-3D03F32682BC}">
      <dgm:prSet phldrT="[Text]" custT="1"/>
      <dgm:spPr/>
      <dgm:t>
        <a:bodyPr/>
        <a:lstStyle/>
        <a:p>
          <a:r>
            <a:rPr lang="en-US" sz="1800" dirty="0"/>
            <a:t>Exclusion generally not necessary</a:t>
          </a:r>
        </a:p>
      </dgm:t>
    </dgm:pt>
    <dgm:pt modelId="{F5179557-A16F-47AB-BA76-4875157B53B4}" type="parTrans" cxnId="{5B108127-D1E3-406D-BABD-DB283E6BDE7D}">
      <dgm:prSet/>
      <dgm:spPr/>
      <dgm:t>
        <a:bodyPr/>
        <a:lstStyle/>
        <a:p>
          <a:endParaRPr lang="en-US"/>
        </a:p>
      </dgm:t>
    </dgm:pt>
    <dgm:pt modelId="{7C01F04C-9AFA-41BB-A170-2354145057C5}" type="sibTrans" cxnId="{5B108127-D1E3-406D-BABD-DB283E6BDE7D}">
      <dgm:prSet/>
      <dgm:spPr/>
      <dgm:t>
        <a:bodyPr/>
        <a:lstStyle/>
        <a:p>
          <a:endParaRPr lang="en-US"/>
        </a:p>
      </dgm:t>
    </dgm:pt>
    <dgm:pt modelId="{775F83AD-56D6-4EF6-BAF8-98A83F86C8B4}">
      <dgm:prSet phldrT="[Text]" custT="1"/>
      <dgm:spPr/>
      <dgm:t>
        <a:bodyPr/>
        <a:lstStyle/>
        <a:p>
          <a:r>
            <a:rPr lang="en-US" sz="1800" dirty="0"/>
            <a:t>Prevention</a:t>
          </a:r>
        </a:p>
      </dgm:t>
    </dgm:pt>
    <dgm:pt modelId="{AA1E8A89-70BE-401D-935D-1D0B81532F6C}" type="parTrans" cxnId="{430C6DA5-6EAA-4FA5-93B0-A1410016CC65}">
      <dgm:prSet/>
      <dgm:spPr/>
      <dgm:t>
        <a:bodyPr/>
        <a:lstStyle/>
        <a:p>
          <a:endParaRPr lang="en-US"/>
        </a:p>
      </dgm:t>
    </dgm:pt>
    <dgm:pt modelId="{E0911237-9D49-44BC-BC7B-E3BC0EB76CC1}" type="sibTrans" cxnId="{430C6DA5-6EAA-4FA5-93B0-A1410016CC65}">
      <dgm:prSet/>
      <dgm:spPr/>
      <dgm:t>
        <a:bodyPr/>
        <a:lstStyle/>
        <a:p>
          <a:endParaRPr lang="en-US"/>
        </a:p>
      </dgm:t>
    </dgm:pt>
    <dgm:pt modelId="{9ED952FB-2C01-4510-9AE6-5694D9943497}">
      <dgm:prSet phldrT="[Text]" custT="1"/>
      <dgm:spPr/>
      <dgm:t>
        <a:bodyPr/>
        <a:lstStyle/>
        <a:p>
          <a:r>
            <a:rPr lang="en-US" sz="1800" dirty="0"/>
            <a:t>Shower immediately after practice</a:t>
          </a:r>
        </a:p>
      </dgm:t>
    </dgm:pt>
    <dgm:pt modelId="{1D7C40A5-D589-4D22-835F-DEFEBE0807C4}" type="parTrans" cxnId="{637D2429-1441-423B-99B6-0011812023EB}">
      <dgm:prSet/>
      <dgm:spPr/>
      <dgm:t>
        <a:bodyPr/>
        <a:lstStyle/>
        <a:p>
          <a:endParaRPr lang="en-US"/>
        </a:p>
      </dgm:t>
    </dgm:pt>
    <dgm:pt modelId="{303DBDB3-B669-45CA-9014-AD43C7BFF5F3}" type="sibTrans" cxnId="{637D2429-1441-423B-99B6-0011812023EB}">
      <dgm:prSet/>
      <dgm:spPr/>
      <dgm:t>
        <a:bodyPr/>
        <a:lstStyle/>
        <a:p>
          <a:endParaRPr lang="en-US"/>
        </a:p>
      </dgm:t>
    </dgm:pt>
    <dgm:pt modelId="{49EA42F5-971C-4C2D-BC46-949E6236F5A3}">
      <dgm:prSet phldrT="[Text]"/>
      <dgm:spPr/>
      <dgm:t>
        <a:bodyPr/>
        <a:lstStyle/>
        <a:p>
          <a:endParaRPr lang="en-US" dirty="0"/>
        </a:p>
      </dgm:t>
    </dgm:pt>
    <dgm:pt modelId="{B347A71F-DB14-4F01-BADA-A1C87DDD9DAC}" type="parTrans" cxnId="{5FA1FA23-642A-478A-BF4A-E938918AB03C}">
      <dgm:prSet/>
      <dgm:spPr/>
      <dgm:t>
        <a:bodyPr/>
        <a:lstStyle/>
        <a:p>
          <a:endParaRPr lang="en-US"/>
        </a:p>
      </dgm:t>
    </dgm:pt>
    <dgm:pt modelId="{769C86FF-3FB4-47BE-A7D9-17B45B648A83}" type="sibTrans" cxnId="{5FA1FA23-642A-478A-BF4A-E938918AB03C}">
      <dgm:prSet/>
      <dgm:spPr/>
      <dgm:t>
        <a:bodyPr/>
        <a:lstStyle/>
        <a:p>
          <a:endParaRPr lang="en-US"/>
        </a:p>
      </dgm:t>
    </dgm:pt>
    <dgm:pt modelId="{280F989D-58E5-4EED-8878-C6479FECC98E}">
      <dgm:prSet phldrT="[Text]"/>
      <dgm:spPr/>
      <dgm:t>
        <a:bodyPr/>
        <a:lstStyle/>
        <a:p>
          <a:endParaRPr lang="en-US" dirty="0"/>
        </a:p>
      </dgm:t>
    </dgm:pt>
    <dgm:pt modelId="{E303E85D-0B2B-4453-890A-E10B5215E56E}" type="parTrans" cxnId="{1E60A1DB-2AF8-4E10-BBAA-A5D1D5CA93F8}">
      <dgm:prSet/>
      <dgm:spPr/>
      <dgm:t>
        <a:bodyPr/>
        <a:lstStyle/>
        <a:p>
          <a:endParaRPr lang="en-US"/>
        </a:p>
      </dgm:t>
    </dgm:pt>
    <dgm:pt modelId="{A24F7283-4083-4FAF-A21C-87A141CBB271}" type="sibTrans" cxnId="{1E60A1DB-2AF8-4E10-BBAA-A5D1D5CA93F8}">
      <dgm:prSet/>
      <dgm:spPr/>
      <dgm:t>
        <a:bodyPr/>
        <a:lstStyle/>
        <a:p>
          <a:endParaRPr lang="en-US"/>
        </a:p>
      </dgm:t>
    </dgm:pt>
    <dgm:pt modelId="{4ECE87FC-6DB6-43F2-8B39-78BFCE558766}">
      <dgm:prSet custT="1"/>
      <dgm:spPr/>
      <dgm:t>
        <a:bodyPr/>
        <a:lstStyle/>
        <a:p>
          <a:r>
            <a:rPr lang="en-US" sz="1800" dirty="0"/>
            <a:t>Do not share bar soap, towels, uniforms, gear, razors</a:t>
          </a:r>
        </a:p>
      </dgm:t>
    </dgm:pt>
    <dgm:pt modelId="{E559B7DE-8B6E-4B19-A532-A22DD7AF4D15}" type="parTrans" cxnId="{1759416C-65BD-48FF-9575-BB4A21402D1C}">
      <dgm:prSet/>
      <dgm:spPr/>
      <dgm:t>
        <a:bodyPr/>
        <a:lstStyle/>
        <a:p>
          <a:endParaRPr lang="en-US"/>
        </a:p>
      </dgm:t>
    </dgm:pt>
    <dgm:pt modelId="{8E8CD54A-9C08-4D81-888E-0F203FB9BD8C}" type="sibTrans" cxnId="{1759416C-65BD-48FF-9575-BB4A21402D1C}">
      <dgm:prSet/>
      <dgm:spPr/>
      <dgm:t>
        <a:bodyPr/>
        <a:lstStyle/>
        <a:p>
          <a:endParaRPr lang="en-US"/>
        </a:p>
      </dgm:t>
    </dgm:pt>
    <dgm:pt modelId="{108370DF-A92A-4361-8880-7FC5CF55C0BC}">
      <dgm:prSet custT="1"/>
      <dgm:spPr/>
      <dgm:t>
        <a:bodyPr/>
        <a:lstStyle/>
        <a:p>
          <a:r>
            <a:rPr lang="en-US" sz="1800" dirty="0"/>
            <a:t>Wash towel after each use using hot water and detergent, bleach preferrable. Dry on high heat setting</a:t>
          </a:r>
        </a:p>
      </dgm:t>
    </dgm:pt>
    <dgm:pt modelId="{D2D883B7-D79D-4854-A10B-22D4FA71F27C}" type="parTrans" cxnId="{8BF91F98-B6A2-4938-86F1-8FE6F6F05502}">
      <dgm:prSet/>
      <dgm:spPr/>
      <dgm:t>
        <a:bodyPr/>
        <a:lstStyle/>
        <a:p>
          <a:endParaRPr lang="en-US"/>
        </a:p>
      </dgm:t>
    </dgm:pt>
    <dgm:pt modelId="{0DCA2B53-FFF7-47F8-A8ED-03E2421FF908}" type="sibTrans" cxnId="{8BF91F98-B6A2-4938-86F1-8FE6F6F05502}">
      <dgm:prSet/>
      <dgm:spPr/>
      <dgm:t>
        <a:bodyPr/>
        <a:lstStyle/>
        <a:p>
          <a:endParaRPr lang="en-US"/>
        </a:p>
      </dgm:t>
    </dgm:pt>
    <dgm:pt modelId="{D749F354-E6DB-4DCC-B454-F4C9A5ADD14C}">
      <dgm:prSet custT="1"/>
      <dgm:spPr/>
      <dgm:t>
        <a:bodyPr/>
        <a:lstStyle/>
        <a:p>
          <a:r>
            <a:rPr lang="en-US" sz="1800" dirty="0"/>
            <a:t>Change and clean your uniform every day</a:t>
          </a:r>
        </a:p>
      </dgm:t>
    </dgm:pt>
    <dgm:pt modelId="{C685EA27-D8FD-4515-BEC7-81C281CE9DAD}" type="parTrans" cxnId="{60B97BC0-3A78-41CD-8EF1-6249E9A79B61}">
      <dgm:prSet/>
      <dgm:spPr/>
      <dgm:t>
        <a:bodyPr/>
        <a:lstStyle/>
        <a:p>
          <a:endParaRPr lang="en-US"/>
        </a:p>
      </dgm:t>
    </dgm:pt>
    <dgm:pt modelId="{686965B1-4942-44F6-9980-E72336A11495}" type="sibTrans" cxnId="{60B97BC0-3A78-41CD-8EF1-6249E9A79B61}">
      <dgm:prSet/>
      <dgm:spPr/>
      <dgm:t>
        <a:bodyPr/>
        <a:lstStyle/>
        <a:p>
          <a:endParaRPr lang="en-US"/>
        </a:p>
      </dgm:t>
    </dgm:pt>
    <dgm:pt modelId="{2300A7FC-09C8-4A75-8546-17DD71AA33EB}">
      <dgm:prSet custT="1"/>
      <dgm:spPr/>
      <dgm:t>
        <a:bodyPr/>
        <a:lstStyle/>
        <a:p>
          <a:r>
            <a:rPr lang="en-US" sz="1800" dirty="0"/>
            <a:t>Clean your headgear daily with soap and water</a:t>
          </a:r>
        </a:p>
      </dgm:t>
    </dgm:pt>
    <dgm:pt modelId="{1724C39F-D267-446A-B7CE-A020349AEED8}" type="parTrans" cxnId="{8B3F6091-6B8A-494B-AB21-A51EDC45667F}">
      <dgm:prSet/>
      <dgm:spPr/>
      <dgm:t>
        <a:bodyPr/>
        <a:lstStyle/>
        <a:p>
          <a:endParaRPr lang="en-US"/>
        </a:p>
      </dgm:t>
    </dgm:pt>
    <dgm:pt modelId="{703BD7B5-A52D-4246-A2C4-B75F8289D7E8}" type="sibTrans" cxnId="{8B3F6091-6B8A-494B-AB21-A51EDC45667F}">
      <dgm:prSet/>
      <dgm:spPr/>
      <dgm:t>
        <a:bodyPr/>
        <a:lstStyle/>
        <a:p>
          <a:endParaRPr lang="en-US"/>
        </a:p>
      </dgm:t>
    </dgm:pt>
    <dgm:pt modelId="{08C72AD1-689C-4285-BAEC-A8102F2F7203}">
      <dgm:prSet custT="1"/>
      <dgm:spPr/>
      <dgm:t>
        <a:bodyPr/>
        <a:lstStyle/>
        <a:p>
          <a:r>
            <a:rPr lang="en-US" sz="1800" dirty="0"/>
            <a:t>Wash your hands before and after practice and competitions</a:t>
          </a:r>
        </a:p>
      </dgm:t>
    </dgm:pt>
    <dgm:pt modelId="{8C013FE6-50C8-4EF6-B754-D056E0D63969}" type="parTrans" cxnId="{27D43232-0749-448B-9732-CE04AE798AFD}">
      <dgm:prSet/>
      <dgm:spPr/>
      <dgm:t>
        <a:bodyPr/>
        <a:lstStyle/>
        <a:p>
          <a:endParaRPr lang="en-US"/>
        </a:p>
      </dgm:t>
    </dgm:pt>
    <dgm:pt modelId="{2B15D564-9A02-4811-9EEA-FDE3F893361E}" type="sibTrans" cxnId="{27D43232-0749-448B-9732-CE04AE798AFD}">
      <dgm:prSet/>
      <dgm:spPr/>
      <dgm:t>
        <a:bodyPr/>
        <a:lstStyle/>
        <a:p>
          <a:endParaRPr lang="en-US"/>
        </a:p>
      </dgm:t>
    </dgm:pt>
    <dgm:pt modelId="{7DA53034-0E0D-4725-9143-7136F92C847D}">
      <dgm:prSet custT="1"/>
      <dgm:spPr/>
      <dgm:t>
        <a:bodyPr/>
        <a:lstStyle/>
        <a:p>
          <a:r>
            <a:rPr lang="en-US" sz="1800" dirty="0"/>
            <a:t>Report any skin sores or blisters to your coach, athletic trainer, or parents immediately. Do not pick or squeeze skin sores</a:t>
          </a:r>
        </a:p>
      </dgm:t>
    </dgm:pt>
    <dgm:pt modelId="{C7B6D607-0941-4D63-A81F-52564178A316}" type="parTrans" cxnId="{EC59FF54-4869-4E61-8560-C56E53DB7829}">
      <dgm:prSet/>
      <dgm:spPr/>
      <dgm:t>
        <a:bodyPr/>
        <a:lstStyle/>
        <a:p>
          <a:endParaRPr lang="en-US"/>
        </a:p>
      </dgm:t>
    </dgm:pt>
    <dgm:pt modelId="{987A2444-2F75-47DF-AEB4-F27104F8A969}" type="sibTrans" cxnId="{EC59FF54-4869-4E61-8560-C56E53DB7829}">
      <dgm:prSet/>
      <dgm:spPr/>
      <dgm:t>
        <a:bodyPr/>
        <a:lstStyle/>
        <a:p>
          <a:endParaRPr lang="en-US"/>
        </a:p>
      </dgm:t>
    </dgm:pt>
    <dgm:pt modelId="{88DC24B7-9DC1-4E63-A08E-BBBED80FCA49}">
      <dgm:prSet custT="1"/>
      <dgm:spPr/>
      <dgm:t>
        <a:bodyPr/>
        <a:lstStyle/>
        <a:p>
          <a:r>
            <a:rPr lang="en-US" sz="1800" dirty="0"/>
            <a:t>Enhanced disinfection of wrestling room (mats) and locker room</a:t>
          </a:r>
        </a:p>
      </dgm:t>
    </dgm:pt>
    <dgm:pt modelId="{3B1E2956-28FD-458F-BDFA-6AD5ADA5207D}" type="parTrans" cxnId="{E2F9FC73-1525-4D57-B19B-3E39C03AB08D}">
      <dgm:prSet/>
      <dgm:spPr/>
      <dgm:t>
        <a:bodyPr/>
        <a:lstStyle/>
        <a:p>
          <a:endParaRPr lang="en-US"/>
        </a:p>
      </dgm:t>
    </dgm:pt>
    <dgm:pt modelId="{47C2714B-A937-4AC6-92B0-47D30A0E493E}" type="sibTrans" cxnId="{E2F9FC73-1525-4D57-B19B-3E39C03AB08D}">
      <dgm:prSet/>
      <dgm:spPr/>
      <dgm:t>
        <a:bodyPr/>
        <a:lstStyle/>
        <a:p>
          <a:endParaRPr lang="en-US"/>
        </a:p>
      </dgm:t>
    </dgm:pt>
    <dgm:pt modelId="{4124E2E5-8232-4142-9CD9-02DFA497D825}">
      <dgm:prSet custT="1"/>
      <dgm:spPr/>
      <dgm:t>
        <a:bodyPr/>
        <a:lstStyle/>
        <a:p>
          <a:r>
            <a:rPr lang="en-US" sz="1800" dirty="0">
              <a:hlinkClick xmlns:r="http://schemas.openxmlformats.org/officeDocument/2006/relationships" r:id="rId1"/>
            </a:rPr>
            <a:t>Wrestling – Nebraska School Activities Association (nsaahome.org)</a:t>
          </a:r>
          <a:r>
            <a:rPr lang="en-US" sz="1800" dirty="0"/>
            <a:t> (Sports Medicine tab)</a:t>
          </a:r>
        </a:p>
      </dgm:t>
    </dgm:pt>
    <dgm:pt modelId="{FDE6DE65-3C9C-4CF4-84C2-C703AD5B3966}" type="parTrans" cxnId="{845DC50F-3261-4A36-8836-1B6599D0C66B}">
      <dgm:prSet/>
      <dgm:spPr/>
      <dgm:t>
        <a:bodyPr/>
        <a:lstStyle/>
        <a:p>
          <a:endParaRPr lang="en-US"/>
        </a:p>
      </dgm:t>
    </dgm:pt>
    <dgm:pt modelId="{90FF6392-34B2-4729-987D-9EF4A8436C7C}" type="sibTrans" cxnId="{845DC50F-3261-4A36-8836-1B6599D0C66B}">
      <dgm:prSet/>
      <dgm:spPr/>
      <dgm:t>
        <a:bodyPr/>
        <a:lstStyle/>
        <a:p>
          <a:endParaRPr lang="en-US"/>
        </a:p>
      </dgm:t>
    </dgm:pt>
    <dgm:pt modelId="{9509E1AF-EED7-4D82-BADE-54904D541B37}" type="pres">
      <dgm:prSet presAssocID="{79A8A334-648E-4AE2-AF23-C67457DFB4CD}" presName="Name0" presStyleCnt="0">
        <dgm:presLayoutVars>
          <dgm:chMax/>
          <dgm:chPref val="3"/>
          <dgm:dir/>
          <dgm:animOne val="branch"/>
          <dgm:animLvl val="lvl"/>
        </dgm:presLayoutVars>
      </dgm:prSet>
      <dgm:spPr/>
    </dgm:pt>
    <dgm:pt modelId="{2C38526E-DAAB-467E-9F96-FF3706AE57A0}" type="pres">
      <dgm:prSet presAssocID="{1BBE5329-1468-483D-8801-9D1D65357EAF}" presName="composite" presStyleCnt="0"/>
      <dgm:spPr/>
    </dgm:pt>
    <dgm:pt modelId="{A8F933F9-C6DA-44AC-A78E-7BD360190FFB}" type="pres">
      <dgm:prSet presAssocID="{1BBE5329-1468-483D-8801-9D1D65357EAF}" presName="FirstChild" presStyleLbl="revTx" presStyleIdx="0" presStyleCnt="8">
        <dgm:presLayoutVars>
          <dgm:chMax val="0"/>
          <dgm:chPref val="0"/>
          <dgm:bulletEnabled val="1"/>
        </dgm:presLayoutVars>
      </dgm:prSet>
      <dgm:spPr/>
    </dgm:pt>
    <dgm:pt modelId="{0457B317-7371-441D-B58D-EB238002ABD0}" type="pres">
      <dgm:prSet presAssocID="{1BBE5329-1468-483D-8801-9D1D65357EAF}" presName="Parent" presStyleLbl="alignNode1" presStyleIdx="0" presStyleCnt="4">
        <dgm:presLayoutVars>
          <dgm:chMax val="3"/>
          <dgm:chPref val="3"/>
          <dgm:bulletEnabled val="1"/>
        </dgm:presLayoutVars>
      </dgm:prSet>
      <dgm:spPr/>
    </dgm:pt>
    <dgm:pt modelId="{24F12FD8-B063-4783-93D6-39D0344C97F2}" type="pres">
      <dgm:prSet presAssocID="{1BBE5329-1468-483D-8801-9D1D65357EAF}" presName="Accent" presStyleLbl="parChTrans1D1" presStyleIdx="0" presStyleCnt="4"/>
      <dgm:spPr/>
    </dgm:pt>
    <dgm:pt modelId="{C3B5A9A7-2CE1-41D5-812F-D6DB8186F155}" type="pres">
      <dgm:prSet presAssocID="{1BBE5329-1468-483D-8801-9D1D65357EAF}" presName="Child" presStyleLbl="revTx" presStyleIdx="1" presStyleCnt="8">
        <dgm:presLayoutVars>
          <dgm:chMax val="0"/>
          <dgm:chPref val="0"/>
          <dgm:bulletEnabled val="1"/>
        </dgm:presLayoutVars>
      </dgm:prSet>
      <dgm:spPr/>
    </dgm:pt>
    <dgm:pt modelId="{D1A56D2B-AA91-4FF1-9C7E-0128E65BC40E}" type="pres">
      <dgm:prSet presAssocID="{2381915E-0525-406E-817A-7C1E714A3A90}" presName="sibTrans" presStyleCnt="0"/>
      <dgm:spPr/>
    </dgm:pt>
    <dgm:pt modelId="{7FBCF0C5-AAC6-4901-92E8-76D72562C989}" type="pres">
      <dgm:prSet presAssocID="{B3614DB1-9B12-460D-A2D8-93B50E8FC296}" presName="composite" presStyleCnt="0"/>
      <dgm:spPr/>
    </dgm:pt>
    <dgm:pt modelId="{B58A23E1-01CC-4643-84F4-B27B374BB791}" type="pres">
      <dgm:prSet presAssocID="{B3614DB1-9B12-460D-A2D8-93B50E8FC296}" presName="FirstChild" presStyleLbl="revTx" presStyleIdx="2" presStyleCnt="8">
        <dgm:presLayoutVars>
          <dgm:chMax val="0"/>
          <dgm:chPref val="0"/>
          <dgm:bulletEnabled val="1"/>
        </dgm:presLayoutVars>
      </dgm:prSet>
      <dgm:spPr/>
    </dgm:pt>
    <dgm:pt modelId="{CA8EC70F-BC6C-422D-A69A-6D3134BDD40C}" type="pres">
      <dgm:prSet presAssocID="{B3614DB1-9B12-460D-A2D8-93B50E8FC296}" presName="Parent" presStyleLbl="alignNode1" presStyleIdx="1" presStyleCnt="4">
        <dgm:presLayoutVars>
          <dgm:chMax val="3"/>
          <dgm:chPref val="3"/>
          <dgm:bulletEnabled val="1"/>
        </dgm:presLayoutVars>
      </dgm:prSet>
      <dgm:spPr/>
    </dgm:pt>
    <dgm:pt modelId="{2C07101B-EF56-4BA6-B85C-DE22B920619E}" type="pres">
      <dgm:prSet presAssocID="{B3614DB1-9B12-460D-A2D8-93B50E8FC296}" presName="Accent" presStyleLbl="parChTrans1D1" presStyleIdx="1" presStyleCnt="4"/>
      <dgm:spPr/>
    </dgm:pt>
    <dgm:pt modelId="{62FAFC25-6F99-4D05-B31D-581D5CEC1EED}" type="pres">
      <dgm:prSet presAssocID="{B3614DB1-9B12-460D-A2D8-93B50E8FC296}" presName="Child" presStyleLbl="revTx" presStyleIdx="3" presStyleCnt="8">
        <dgm:presLayoutVars>
          <dgm:chMax val="0"/>
          <dgm:chPref val="0"/>
          <dgm:bulletEnabled val="1"/>
        </dgm:presLayoutVars>
      </dgm:prSet>
      <dgm:spPr/>
    </dgm:pt>
    <dgm:pt modelId="{098E953D-954D-49D3-9203-C9ED8B32B9EE}" type="pres">
      <dgm:prSet presAssocID="{475BB094-C6DA-43E3-83A2-776706248261}" presName="sibTrans" presStyleCnt="0"/>
      <dgm:spPr/>
    </dgm:pt>
    <dgm:pt modelId="{7ED0D7EC-5B2A-49C0-90B2-796A6DEF417B}" type="pres">
      <dgm:prSet presAssocID="{6D67BEFB-3A7B-422B-927E-BCF72A57EB41}" presName="composite" presStyleCnt="0"/>
      <dgm:spPr/>
    </dgm:pt>
    <dgm:pt modelId="{D71AD321-AB4F-4375-A088-CC45E40A25CE}" type="pres">
      <dgm:prSet presAssocID="{6D67BEFB-3A7B-422B-927E-BCF72A57EB41}" presName="FirstChild" presStyleLbl="revTx" presStyleIdx="4" presStyleCnt="8">
        <dgm:presLayoutVars>
          <dgm:chMax val="0"/>
          <dgm:chPref val="0"/>
          <dgm:bulletEnabled val="1"/>
        </dgm:presLayoutVars>
      </dgm:prSet>
      <dgm:spPr/>
    </dgm:pt>
    <dgm:pt modelId="{7E3EB336-47D0-40D0-9196-B423B4C04505}" type="pres">
      <dgm:prSet presAssocID="{6D67BEFB-3A7B-422B-927E-BCF72A57EB41}" presName="Parent" presStyleLbl="alignNode1" presStyleIdx="2" presStyleCnt="4">
        <dgm:presLayoutVars>
          <dgm:chMax val="3"/>
          <dgm:chPref val="3"/>
          <dgm:bulletEnabled val="1"/>
        </dgm:presLayoutVars>
      </dgm:prSet>
      <dgm:spPr/>
    </dgm:pt>
    <dgm:pt modelId="{3DB87053-97E8-4D7E-B467-586B13902903}" type="pres">
      <dgm:prSet presAssocID="{6D67BEFB-3A7B-422B-927E-BCF72A57EB41}" presName="Accent" presStyleLbl="parChTrans1D1" presStyleIdx="2" presStyleCnt="4"/>
      <dgm:spPr/>
    </dgm:pt>
    <dgm:pt modelId="{FF1801E9-E5AA-4940-80E7-962CFA195E9D}" type="pres">
      <dgm:prSet presAssocID="{6D67BEFB-3A7B-422B-927E-BCF72A57EB41}" presName="Child" presStyleLbl="revTx" presStyleIdx="5" presStyleCnt="8">
        <dgm:presLayoutVars>
          <dgm:chMax val="0"/>
          <dgm:chPref val="0"/>
          <dgm:bulletEnabled val="1"/>
        </dgm:presLayoutVars>
      </dgm:prSet>
      <dgm:spPr/>
    </dgm:pt>
    <dgm:pt modelId="{33182E68-7A8D-4F39-A968-3589E5068B99}" type="pres">
      <dgm:prSet presAssocID="{C6CC3834-9E44-4C1C-9E3C-21AF4F615FAD}" presName="sibTrans" presStyleCnt="0"/>
      <dgm:spPr/>
    </dgm:pt>
    <dgm:pt modelId="{BA63363B-1281-449D-BD6B-EFA3F0EDD2DB}" type="pres">
      <dgm:prSet presAssocID="{775F83AD-56D6-4EF6-BAF8-98A83F86C8B4}" presName="composite" presStyleCnt="0"/>
      <dgm:spPr/>
    </dgm:pt>
    <dgm:pt modelId="{60B23364-B04D-4890-922F-F16D7DDE76C1}" type="pres">
      <dgm:prSet presAssocID="{775F83AD-56D6-4EF6-BAF8-98A83F86C8B4}" presName="FirstChild" presStyleLbl="revTx" presStyleIdx="6" presStyleCnt="8">
        <dgm:presLayoutVars>
          <dgm:chMax val="0"/>
          <dgm:chPref val="0"/>
          <dgm:bulletEnabled val="1"/>
        </dgm:presLayoutVars>
      </dgm:prSet>
      <dgm:spPr/>
    </dgm:pt>
    <dgm:pt modelId="{BF19FCD2-09B4-4A62-8B42-53FAB1284E9C}" type="pres">
      <dgm:prSet presAssocID="{775F83AD-56D6-4EF6-BAF8-98A83F86C8B4}" presName="Parent" presStyleLbl="alignNode1" presStyleIdx="3" presStyleCnt="4">
        <dgm:presLayoutVars>
          <dgm:chMax val="3"/>
          <dgm:chPref val="3"/>
          <dgm:bulletEnabled val="1"/>
        </dgm:presLayoutVars>
      </dgm:prSet>
      <dgm:spPr/>
    </dgm:pt>
    <dgm:pt modelId="{D828BA48-9686-4B44-A401-30A318C6A8A5}" type="pres">
      <dgm:prSet presAssocID="{775F83AD-56D6-4EF6-BAF8-98A83F86C8B4}" presName="Accent" presStyleLbl="parChTrans1D1" presStyleIdx="3" presStyleCnt="4"/>
      <dgm:spPr/>
    </dgm:pt>
    <dgm:pt modelId="{E74D2CDA-00F1-4A22-9636-3C0EA3EB01FD}" type="pres">
      <dgm:prSet presAssocID="{775F83AD-56D6-4EF6-BAF8-98A83F86C8B4}" presName="Child" presStyleLbl="revTx" presStyleIdx="7" presStyleCnt="8">
        <dgm:presLayoutVars>
          <dgm:chMax val="0"/>
          <dgm:chPref val="0"/>
          <dgm:bulletEnabled val="1"/>
        </dgm:presLayoutVars>
      </dgm:prSet>
      <dgm:spPr/>
    </dgm:pt>
  </dgm:ptLst>
  <dgm:cxnLst>
    <dgm:cxn modelId="{0A14F707-ECA8-4B43-8582-D1BC3998C9EE}" type="presOf" srcId="{108370DF-A92A-4361-8880-7FC5CF55C0BC}" destId="{E74D2CDA-00F1-4A22-9636-3C0EA3EB01FD}" srcOrd="0" destOrd="2" presId="urn:microsoft.com/office/officeart/2011/layout/TabList"/>
    <dgm:cxn modelId="{845DC50F-3261-4A36-8836-1B6599D0C66B}" srcId="{775F83AD-56D6-4EF6-BAF8-98A83F86C8B4}" destId="{4124E2E5-8232-4142-9CD9-02DFA497D825}" srcOrd="9" destOrd="0" parTransId="{FDE6DE65-3C9C-4CF4-84C2-C703AD5B3966}" sibTransId="{90FF6392-34B2-4729-987D-9EF4A8436C7C}"/>
    <dgm:cxn modelId="{59D39F10-ED52-4754-BF84-7B9831395937}" srcId="{B3614DB1-9B12-460D-A2D8-93B50E8FC296}" destId="{94DBE8CC-414F-4076-AB0C-50107A7B5A69}" srcOrd="1" destOrd="0" parTransId="{07559A89-F59B-46CC-B7DE-B784CDB8DBA4}" sibTransId="{2BE1C392-2006-47A5-84B8-DADA90FD453E}"/>
    <dgm:cxn modelId="{0774C710-5F36-4CBD-825D-487C7B9D75C0}" type="presOf" srcId="{4ECE87FC-6DB6-43F2-8B39-78BFCE558766}" destId="{E74D2CDA-00F1-4A22-9636-3C0EA3EB01FD}" srcOrd="0" destOrd="1" presId="urn:microsoft.com/office/officeart/2011/layout/TabList"/>
    <dgm:cxn modelId="{6366741E-AFB4-40AF-B78F-4A09F94AD13D}" type="presOf" srcId="{E84C6ED2-F4EA-47ED-9886-3D03F32682BC}" destId="{FF1801E9-E5AA-4940-80E7-962CFA195E9D}" srcOrd="0" destOrd="0" presId="urn:microsoft.com/office/officeart/2011/layout/TabList"/>
    <dgm:cxn modelId="{5FA1FA23-642A-478A-BF4A-E938918AB03C}" srcId="{775F83AD-56D6-4EF6-BAF8-98A83F86C8B4}" destId="{49EA42F5-971C-4C2D-BC46-949E6236F5A3}" srcOrd="0" destOrd="0" parTransId="{B347A71F-DB14-4F01-BADA-A1C87DDD9DAC}" sibTransId="{769C86FF-3FB4-47BE-A7D9-17B45B648A83}"/>
    <dgm:cxn modelId="{5B108127-D1E3-406D-BABD-DB283E6BDE7D}" srcId="{6D67BEFB-3A7B-422B-927E-BCF72A57EB41}" destId="{E84C6ED2-F4EA-47ED-9886-3D03F32682BC}" srcOrd="1" destOrd="0" parTransId="{F5179557-A16F-47AB-BA76-4875157B53B4}" sibTransId="{7C01F04C-9AFA-41BB-A170-2354145057C5}"/>
    <dgm:cxn modelId="{637D2429-1441-423B-99B6-0011812023EB}" srcId="{775F83AD-56D6-4EF6-BAF8-98A83F86C8B4}" destId="{9ED952FB-2C01-4510-9AE6-5694D9943497}" srcOrd="1" destOrd="0" parTransId="{1D7C40A5-D589-4D22-835F-DEFEBE0807C4}" sibTransId="{303DBDB3-B669-45CA-9014-AD43C7BFF5F3}"/>
    <dgm:cxn modelId="{AADCE02F-30E8-4BD1-83EF-26B07B2318B2}" srcId="{79A8A334-648E-4AE2-AF23-C67457DFB4CD}" destId="{6D67BEFB-3A7B-422B-927E-BCF72A57EB41}" srcOrd="2" destOrd="0" parTransId="{12B3C5FD-ED77-44EC-87C9-4AEFAD9F5628}" sibTransId="{C6CC3834-9E44-4C1C-9E3C-21AF4F615FAD}"/>
    <dgm:cxn modelId="{27D43232-0749-448B-9732-CE04AE798AFD}" srcId="{775F83AD-56D6-4EF6-BAF8-98A83F86C8B4}" destId="{08C72AD1-689C-4285-BAEC-A8102F2F7203}" srcOrd="6" destOrd="0" parTransId="{8C013FE6-50C8-4EF6-B754-D056E0D63969}" sibTransId="{2B15D564-9A02-4811-9EEA-FDE3F893361E}"/>
    <dgm:cxn modelId="{31CE806B-EBEB-4720-AA76-D1BA7CDB1820}" type="presOf" srcId="{1BBE5329-1468-483D-8801-9D1D65357EAF}" destId="{0457B317-7371-441D-B58D-EB238002ABD0}" srcOrd="0" destOrd="0" presId="urn:microsoft.com/office/officeart/2011/layout/TabList"/>
    <dgm:cxn modelId="{1759416C-65BD-48FF-9575-BB4A21402D1C}" srcId="{775F83AD-56D6-4EF6-BAF8-98A83F86C8B4}" destId="{4ECE87FC-6DB6-43F2-8B39-78BFCE558766}" srcOrd="2" destOrd="0" parTransId="{E559B7DE-8B6E-4B19-A532-A22DD7AF4D15}" sibTransId="{8E8CD54A-9C08-4D81-888E-0F203FB9BD8C}"/>
    <dgm:cxn modelId="{9F14914C-D433-43B8-A500-20C106B1967B}" type="presOf" srcId="{3EB42F88-825B-439E-B236-14CF1F96DED9}" destId="{C3B5A9A7-2CE1-41D5-812F-D6DB8186F155}" srcOrd="0" destOrd="0" presId="urn:microsoft.com/office/officeart/2011/layout/TabList"/>
    <dgm:cxn modelId="{E24BC051-76AC-4D61-A290-8A605B9DBAF0}" type="presOf" srcId="{7DA53034-0E0D-4725-9143-7136F92C847D}" destId="{E74D2CDA-00F1-4A22-9636-3C0EA3EB01FD}" srcOrd="0" destOrd="6" presId="urn:microsoft.com/office/officeart/2011/layout/TabList"/>
    <dgm:cxn modelId="{3C628B72-6440-4F9D-8C6A-EEA3E679DC56}" type="presOf" srcId="{08C72AD1-689C-4285-BAEC-A8102F2F7203}" destId="{E74D2CDA-00F1-4A22-9636-3C0EA3EB01FD}" srcOrd="0" destOrd="5" presId="urn:microsoft.com/office/officeart/2011/layout/TabList"/>
    <dgm:cxn modelId="{8769DD53-AF27-4E15-8F90-FD17B8A01C8E}" type="presOf" srcId="{B3614DB1-9B12-460D-A2D8-93B50E8FC296}" destId="{CA8EC70F-BC6C-422D-A69A-6D3134BDD40C}" srcOrd="0" destOrd="0" presId="urn:microsoft.com/office/officeart/2011/layout/TabList"/>
    <dgm:cxn modelId="{E2F9FC73-1525-4D57-B19B-3E39C03AB08D}" srcId="{775F83AD-56D6-4EF6-BAF8-98A83F86C8B4}" destId="{88DC24B7-9DC1-4E63-A08E-BBBED80FCA49}" srcOrd="8" destOrd="0" parTransId="{3B1E2956-28FD-458F-BDFA-6AD5ADA5207D}" sibTransId="{47C2714B-A937-4AC6-92B0-47D30A0E493E}"/>
    <dgm:cxn modelId="{EC59FF54-4869-4E61-8560-C56E53DB7829}" srcId="{775F83AD-56D6-4EF6-BAF8-98A83F86C8B4}" destId="{7DA53034-0E0D-4725-9143-7136F92C847D}" srcOrd="7" destOrd="0" parTransId="{C7B6D607-0941-4D63-A81F-52564178A316}" sibTransId="{987A2444-2F75-47DF-AEB4-F27104F8A969}"/>
    <dgm:cxn modelId="{80316659-7C13-4817-9783-9FDA6C04DD12}" srcId="{B3614DB1-9B12-460D-A2D8-93B50E8FC296}" destId="{21A7E872-ADED-4F7A-BDE9-8F8F58A37E2B}" srcOrd="0" destOrd="0" parTransId="{49D05D69-D78B-40A0-9EA3-574B4D731FFD}" sibTransId="{1A2F3843-9C4E-4302-AAF3-D050BA01077A}"/>
    <dgm:cxn modelId="{F196A67A-2088-4A2D-8290-3C8462941B6D}" srcId="{79A8A334-648E-4AE2-AF23-C67457DFB4CD}" destId="{B3614DB1-9B12-460D-A2D8-93B50E8FC296}" srcOrd="1" destOrd="0" parTransId="{197AE0A9-0445-4946-AA09-C1BD0524DB1B}" sibTransId="{475BB094-C6DA-43E3-83A2-776706248261}"/>
    <dgm:cxn modelId="{950DE885-E578-4D8D-832A-38C7C34DCF57}" type="presOf" srcId="{2300A7FC-09C8-4A75-8546-17DD71AA33EB}" destId="{E74D2CDA-00F1-4A22-9636-3C0EA3EB01FD}" srcOrd="0" destOrd="4" presId="urn:microsoft.com/office/officeart/2011/layout/TabList"/>
    <dgm:cxn modelId="{8B3F6091-6B8A-494B-AB21-A51EDC45667F}" srcId="{775F83AD-56D6-4EF6-BAF8-98A83F86C8B4}" destId="{2300A7FC-09C8-4A75-8546-17DD71AA33EB}" srcOrd="5" destOrd="0" parTransId="{1724C39F-D267-446A-B7CE-A020349AEED8}" sibTransId="{703BD7B5-A52D-4246-A2C4-B75F8289D7E8}"/>
    <dgm:cxn modelId="{8BF91F98-B6A2-4938-86F1-8FE6F6F05502}" srcId="{775F83AD-56D6-4EF6-BAF8-98A83F86C8B4}" destId="{108370DF-A92A-4361-8880-7FC5CF55C0BC}" srcOrd="3" destOrd="0" parTransId="{D2D883B7-D79D-4854-A10B-22D4FA71F27C}" sibTransId="{0DCA2B53-FFF7-47F8-A8ED-03E2421FF908}"/>
    <dgm:cxn modelId="{B50D839B-9651-438B-AA7F-7453442EA6A8}" srcId="{79A8A334-648E-4AE2-AF23-C67457DFB4CD}" destId="{1BBE5329-1468-483D-8801-9D1D65357EAF}" srcOrd="0" destOrd="0" parTransId="{3E4474AB-EC6D-44FE-8110-053E7DAC4B44}" sibTransId="{2381915E-0525-406E-817A-7C1E714A3A90}"/>
    <dgm:cxn modelId="{9CE4FA9C-99F6-4BB3-A400-740F9B84268F}" type="presOf" srcId="{9ED952FB-2C01-4510-9AE6-5694D9943497}" destId="{E74D2CDA-00F1-4A22-9636-3C0EA3EB01FD}" srcOrd="0" destOrd="0" presId="urn:microsoft.com/office/officeart/2011/layout/TabList"/>
    <dgm:cxn modelId="{28AB1B9D-CD18-478C-A2CD-F83B38465B8D}" type="presOf" srcId="{D749F354-E6DB-4DCC-B454-F4C9A5ADD14C}" destId="{E74D2CDA-00F1-4A22-9636-3C0EA3EB01FD}" srcOrd="0" destOrd="3" presId="urn:microsoft.com/office/officeart/2011/layout/TabList"/>
    <dgm:cxn modelId="{BCB5939E-BC6C-4B4A-9FCE-F3C284DE380F}" type="presOf" srcId="{280F989D-58E5-4EED-8878-C6479FECC98E}" destId="{D71AD321-AB4F-4375-A088-CC45E40A25CE}" srcOrd="0" destOrd="0" presId="urn:microsoft.com/office/officeart/2011/layout/TabList"/>
    <dgm:cxn modelId="{430C6DA5-6EAA-4FA5-93B0-A1410016CC65}" srcId="{79A8A334-648E-4AE2-AF23-C67457DFB4CD}" destId="{775F83AD-56D6-4EF6-BAF8-98A83F86C8B4}" srcOrd="3" destOrd="0" parTransId="{AA1E8A89-70BE-401D-935D-1D0B81532F6C}" sibTransId="{E0911237-9D49-44BC-BC7B-E3BC0EB76CC1}"/>
    <dgm:cxn modelId="{51EFE0AA-D777-4C03-A20B-F0C804EC9F6A}" type="presOf" srcId="{94DBE8CC-414F-4076-AB0C-50107A7B5A69}" destId="{62FAFC25-6F99-4D05-B31D-581D5CEC1EED}" srcOrd="0" destOrd="0" presId="urn:microsoft.com/office/officeart/2011/layout/TabList"/>
    <dgm:cxn modelId="{D0B362B7-EC4D-4937-A4D7-597DBAEB711B}" type="presOf" srcId="{775F83AD-56D6-4EF6-BAF8-98A83F86C8B4}" destId="{BF19FCD2-09B4-4A62-8B42-53FAB1284E9C}" srcOrd="0" destOrd="0" presId="urn:microsoft.com/office/officeart/2011/layout/TabList"/>
    <dgm:cxn modelId="{20F9C4BD-3F74-40DF-BF78-96CD356843EB}" type="presOf" srcId="{2484F1FC-BDB3-42D1-9D0C-AD48302AE8E0}" destId="{A8F933F9-C6DA-44AC-A78E-7BD360190FFB}" srcOrd="0" destOrd="0" presId="urn:microsoft.com/office/officeart/2011/layout/TabList"/>
    <dgm:cxn modelId="{4C8477C0-925A-4939-B39E-34225868B5B4}" type="presOf" srcId="{21A7E872-ADED-4F7A-BDE9-8F8F58A37E2B}" destId="{B58A23E1-01CC-4643-84F4-B27B374BB791}" srcOrd="0" destOrd="0" presId="urn:microsoft.com/office/officeart/2011/layout/TabList"/>
    <dgm:cxn modelId="{60B97BC0-3A78-41CD-8EF1-6249E9A79B61}" srcId="{775F83AD-56D6-4EF6-BAF8-98A83F86C8B4}" destId="{D749F354-E6DB-4DCC-B454-F4C9A5ADD14C}" srcOrd="4" destOrd="0" parTransId="{C685EA27-D8FD-4515-BEC7-81C281CE9DAD}" sibTransId="{686965B1-4942-44F6-9980-E72336A11495}"/>
    <dgm:cxn modelId="{E654C4C2-F8DA-4D94-A3A5-1F3A91DA1B26}" srcId="{1BBE5329-1468-483D-8801-9D1D65357EAF}" destId="{3EB42F88-825B-439E-B236-14CF1F96DED9}" srcOrd="1" destOrd="0" parTransId="{812B1528-DF51-48FA-B137-B6A748C92422}" sibTransId="{22158D22-147F-4CCF-B67A-C9C2636905F8}"/>
    <dgm:cxn modelId="{058099C7-6FA3-46CA-87C4-E0DD22DB69DD}" type="presOf" srcId="{49EA42F5-971C-4C2D-BC46-949E6236F5A3}" destId="{60B23364-B04D-4890-922F-F16D7DDE76C1}" srcOrd="0" destOrd="0" presId="urn:microsoft.com/office/officeart/2011/layout/TabList"/>
    <dgm:cxn modelId="{0EFA38D1-9405-46A2-954C-853AE89E219E}" type="presOf" srcId="{88DC24B7-9DC1-4E63-A08E-BBBED80FCA49}" destId="{E74D2CDA-00F1-4A22-9636-3C0EA3EB01FD}" srcOrd="0" destOrd="7" presId="urn:microsoft.com/office/officeart/2011/layout/TabList"/>
    <dgm:cxn modelId="{0F63ECD5-7235-46CE-BA7C-6D0D3CDABBE2}" srcId="{1BBE5329-1468-483D-8801-9D1D65357EAF}" destId="{2484F1FC-BDB3-42D1-9D0C-AD48302AE8E0}" srcOrd="0" destOrd="0" parTransId="{2F8CA4DB-BD5E-4689-8EB5-8AD6A7C4DF2F}" sibTransId="{2853AF17-6BFB-43BB-934A-62CAD87861C8}"/>
    <dgm:cxn modelId="{FF8E6FD9-2FEC-42F1-BBC2-777F6D946A02}" type="presOf" srcId="{4124E2E5-8232-4142-9CD9-02DFA497D825}" destId="{E74D2CDA-00F1-4A22-9636-3C0EA3EB01FD}" srcOrd="0" destOrd="8" presId="urn:microsoft.com/office/officeart/2011/layout/TabList"/>
    <dgm:cxn modelId="{1E60A1DB-2AF8-4E10-BBAA-A5D1D5CA93F8}" srcId="{6D67BEFB-3A7B-422B-927E-BCF72A57EB41}" destId="{280F989D-58E5-4EED-8878-C6479FECC98E}" srcOrd="0" destOrd="0" parTransId="{E303E85D-0B2B-4453-890A-E10B5215E56E}" sibTransId="{A24F7283-4083-4FAF-A21C-87A141CBB271}"/>
    <dgm:cxn modelId="{47A45BE0-FE38-4134-905D-AD81C58F28A8}" type="presOf" srcId="{79A8A334-648E-4AE2-AF23-C67457DFB4CD}" destId="{9509E1AF-EED7-4D82-BADE-54904D541B37}" srcOrd="0" destOrd="0" presId="urn:microsoft.com/office/officeart/2011/layout/TabList"/>
    <dgm:cxn modelId="{92C611E3-DECC-4F20-B453-4DE129086AEA}" type="presOf" srcId="{6D67BEFB-3A7B-422B-927E-BCF72A57EB41}" destId="{7E3EB336-47D0-40D0-9196-B423B4C04505}" srcOrd="0" destOrd="0" presId="urn:microsoft.com/office/officeart/2011/layout/TabList"/>
    <dgm:cxn modelId="{E1A6068B-93C4-4F53-B8FC-8CBA6AD35884}" type="presParOf" srcId="{9509E1AF-EED7-4D82-BADE-54904D541B37}" destId="{2C38526E-DAAB-467E-9F96-FF3706AE57A0}" srcOrd="0" destOrd="0" presId="urn:microsoft.com/office/officeart/2011/layout/TabList"/>
    <dgm:cxn modelId="{02C0E88A-219D-4644-9814-0959E0BBD18C}" type="presParOf" srcId="{2C38526E-DAAB-467E-9F96-FF3706AE57A0}" destId="{A8F933F9-C6DA-44AC-A78E-7BD360190FFB}" srcOrd="0" destOrd="0" presId="urn:microsoft.com/office/officeart/2011/layout/TabList"/>
    <dgm:cxn modelId="{836C69F0-5D50-436E-8E2B-22863D40BDC5}" type="presParOf" srcId="{2C38526E-DAAB-467E-9F96-FF3706AE57A0}" destId="{0457B317-7371-441D-B58D-EB238002ABD0}" srcOrd="1" destOrd="0" presId="urn:microsoft.com/office/officeart/2011/layout/TabList"/>
    <dgm:cxn modelId="{9E41B333-4E52-43DC-9FFD-5F72FFDF137F}" type="presParOf" srcId="{2C38526E-DAAB-467E-9F96-FF3706AE57A0}" destId="{24F12FD8-B063-4783-93D6-39D0344C97F2}" srcOrd="2" destOrd="0" presId="urn:microsoft.com/office/officeart/2011/layout/TabList"/>
    <dgm:cxn modelId="{4DF1C37D-5E8F-47F8-83B1-19D806D635D8}" type="presParOf" srcId="{9509E1AF-EED7-4D82-BADE-54904D541B37}" destId="{C3B5A9A7-2CE1-41D5-812F-D6DB8186F155}" srcOrd="1" destOrd="0" presId="urn:microsoft.com/office/officeart/2011/layout/TabList"/>
    <dgm:cxn modelId="{DF2E9EAB-0C5A-4801-9F0A-CA6A577203FB}" type="presParOf" srcId="{9509E1AF-EED7-4D82-BADE-54904D541B37}" destId="{D1A56D2B-AA91-4FF1-9C7E-0128E65BC40E}" srcOrd="2" destOrd="0" presId="urn:microsoft.com/office/officeart/2011/layout/TabList"/>
    <dgm:cxn modelId="{C228DAA1-0FCE-44CD-BED6-5A43FEC3242F}" type="presParOf" srcId="{9509E1AF-EED7-4D82-BADE-54904D541B37}" destId="{7FBCF0C5-AAC6-4901-92E8-76D72562C989}" srcOrd="3" destOrd="0" presId="urn:microsoft.com/office/officeart/2011/layout/TabList"/>
    <dgm:cxn modelId="{7E75395B-ECFC-43A8-AE68-0D74EDE19815}" type="presParOf" srcId="{7FBCF0C5-AAC6-4901-92E8-76D72562C989}" destId="{B58A23E1-01CC-4643-84F4-B27B374BB791}" srcOrd="0" destOrd="0" presId="urn:microsoft.com/office/officeart/2011/layout/TabList"/>
    <dgm:cxn modelId="{E1C8239D-9A71-4200-AE1B-747899F1C71A}" type="presParOf" srcId="{7FBCF0C5-AAC6-4901-92E8-76D72562C989}" destId="{CA8EC70F-BC6C-422D-A69A-6D3134BDD40C}" srcOrd="1" destOrd="0" presId="urn:microsoft.com/office/officeart/2011/layout/TabList"/>
    <dgm:cxn modelId="{CC5E2319-E9B2-4F9E-B49D-D0C95C4B9B1A}" type="presParOf" srcId="{7FBCF0C5-AAC6-4901-92E8-76D72562C989}" destId="{2C07101B-EF56-4BA6-B85C-DE22B920619E}" srcOrd="2" destOrd="0" presId="urn:microsoft.com/office/officeart/2011/layout/TabList"/>
    <dgm:cxn modelId="{C9049350-0B55-4388-BC21-DA7EEBD53C4F}" type="presParOf" srcId="{9509E1AF-EED7-4D82-BADE-54904D541B37}" destId="{62FAFC25-6F99-4D05-B31D-581D5CEC1EED}" srcOrd="4" destOrd="0" presId="urn:microsoft.com/office/officeart/2011/layout/TabList"/>
    <dgm:cxn modelId="{205D3C06-8A6B-47D9-8A6F-74F177630A5F}" type="presParOf" srcId="{9509E1AF-EED7-4D82-BADE-54904D541B37}" destId="{098E953D-954D-49D3-9203-C9ED8B32B9EE}" srcOrd="5" destOrd="0" presId="urn:microsoft.com/office/officeart/2011/layout/TabList"/>
    <dgm:cxn modelId="{78BBC4BD-7763-4EAB-8C3B-633E0BEEE653}" type="presParOf" srcId="{9509E1AF-EED7-4D82-BADE-54904D541B37}" destId="{7ED0D7EC-5B2A-49C0-90B2-796A6DEF417B}" srcOrd="6" destOrd="0" presId="urn:microsoft.com/office/officeart/2011/layout/TabList"/>
    <dgm:cxn modelId="{E4D0C3AE-F0CE-4B1A-B38A-81425C321EEA}" type="presParOf" srcId="{7ED0D7EC-5B2A-49C0-90B2-796A6DEF417B}" destId="{D71AD321-AB4F-4375-A088-CC45E40A25CE}" srcOrd="0" destOrd="0" presId="urn:microsoft.com/office/officeart/2011/layout/TabList"/>
    <dgm:cxn modelId="{008209E3-3CD9-4C83-88AF-D085A0F71C1F}" type="presParOf" srcId="{7ED0D7EC-5B2A-49C0-90B2-796A6DEF417B}" destId="{7E3EB336-47D0-40D0-9196-B423B4C04505}" srcOrd="1" destOrd="0" presId="urn:microsoft.com/office/officeart/2011/layout/TabList"/>
    <dgm:cxn modelId="{AEC78972-F9C5-434B-9982-30EAAB6B4910}" type="presParOf" srcId="{7ED0D7EC-5B2A-49C0-90B2-796A6DEF417B}" destId="{3DB87053-97E8-4D7E-B467-586B13902903}" srcOrd="2" destOrd="0" presId="urn:microsoft.com/office/officeart/2011/layout/TabList"/>
    <dgm:cxn modelId="{EF3ACF24-97F2-443F-9A91-D3B6591D30CF}" type="presParOf" srcId="{9509E1AF-EED7-4D82-BADE-54904D541B37}" destId="{FF1801E9-E5AA-4940-80E7-962CFA195E9D}" srcOrd="7" destOrd="0" presId="urn:microsoft.com/office/officeart/2011/layout/TabList"/>
    <dgm:cxn modelId="{B6453F34-F2F5-4C29-973D-6E67DCD4E266}" type="presParOf" srcId="{9509E1AF-EED7-4D82-BADE-54904D541B37}" destId="{33182E68-7A8D-4F39-A968-3589E5068B99}" srcOrd="8" destOrd="0" presId="urn:microsoft.com/office/officeart/2011/layout/TabList"/>
    <dgm:cxn modelId="{F11015D7-C921-4A90-A869-997E85340097}" type="presParOf" srcId="{9509E1AF-EED7-4D82-BADE-54904D541B37}" destId="{BA63363B-1281-449D-BD6B-EFA3F0EDD2DB}" srcOrd="9" destOrd="0" presId="urn:microsoft.com/office/officeart/2011/layout/TabList"/>
    <dgm:cxn modelId="{BDAA91FE-DE8C-4A1A-B93C-62FB5BA9006F}" type="presParOf" srcId="{BA63363B-1281-449D-BD6B-EFA3F0EDD2DB}" destId="{60B23364-B04D-4890-922F-F16D7DDE76C1}" srcOrd="0" destOrd="0" presId="urn:microsoft.com/office/officeart/2011/layout/TabList"/>
    <dgm:cxn modelId="{2021CC52-BA3F-4960-856B-F0B649D27727}" type="presParOf" srcId="{BA63363B-1281-449D-BD6B-EFA3F0EDD2DB}" destId="{BF19FCD2-09B4-4A62-8B42-53FAB1284E9C}" srcOrd="1" destOrd="0" presId="urn:microsoft.com/office/officeart/2011/layout/TabList"/>
    <dgm:cxn modelId="{05AA4BE0-48CF-42F7-8346-7370DDD2C3A8}" type="presParOf" srcId="{BA63363B-1281-449D-BD6B-EFA3F0EDD2DB}" destId="{D828BA48-9686-4B44-A401-30A318C6A8A5}" srcOrd="2" destOrd="0" presId="urn:microsoft.com/office/officeart/2011/layout/TabList"/>
    <dgm:cxn modelId="{DA075077-8AC0-46A0-A75A-96AE195FB3A7}" type="presParOf" srcId="{9509E1AF-EED7-4D82-BADE-54904D541B37}" destId="{E74D2CDA-00F1-4A22-9636-3C0EA3EB01FD}" srcOrd="10"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15E976B-A96D-419F-B58E-3B1C7FC17F27}" type="doc">
      <dgm:prSet loTypeId="urn:microsoft.com/office/officeart/2011/layout/TabList" loCatId="list" qsTypeId="urn:microsoft.com/office/officeart/2005/8/quickstyle/simple1" qsCatId="simple" csTypeId="urn:microsoft.com/office/officeart/2005/8/colors/accent1_3" csCatId="accent1" phldr="1"/>
      <dgm:spPr/>
      <dgm:t>
        <a:bodyPr/>
        <a:lstStyle/>
        <a:p>
          <a:endParaRPr lang="en-US"/>
        </a:p>
      </dgm:t>
    </dgm:pt>
    <dgm:pt modelId="{2AB93BF4-24A9-463B-B363-0C7927E4EB68}">
      <dgm:prSet phldrT="[Text]" custT="1"/>
      <dgm:spPr/>
      <dgm:t>
        <a:bodyPr/>
        <a:lstStyle/>
        <a:p>
          <a:r>
            <a:rPr lang="en-US" sz="1800" dirty="0"/>
            <a:t>Identification</a:t>
          </a:r>
        </a:p>
      </dgm:t>
    </dgm:pt>
    <dgm:pt modelId="{8B236C0E-4D7A-4A93-B232-1CAFB42C90D1}" type="parTrans" cxnId="{44E442FD-58A5-4F86-8E7C-654933DBCD74}">
      <dgm:prSet/>
      <dgm:spPr/>
      <dgm:t>
        <a:bodyPr/>
        <a:lstStyle/>
        <a:p>
          <a:endParaRPr lang="en-US"/>
        </a:p>
      </dgm:t>
    </dgm:pt>
    <dgm:pt modelId="{EEADCA0E-3C72-44D3-8273-D08DE4587875}" type="sibTrans" cxnId="{44E442FD-58A5-4F86-8E7C-654933DBCD74}">
      <dgm:prSet/>
      <dgm:spPr/>
      <dgm:t>
        <a:bodyPr/>
        <a:lstStyle/>
        <a:p>
          <a:endParaRPr lang="en-US"/>
        </a:p>
      </dgm:t>
    </dgm:pt>
    <dgm:pt modelId="{736D1B35-9651-4B03-990D-E3740DC96709}">
      <dgm:prSet phldrT="[Text]" custT="1"/>
      <dgm:spPr/>
      <dgm:t>
        <a:bodyPr/>
        <a:lstStyle/>
        <a:p>
          <a:endParaRPr lang="en-US" sz="1800" dirty="0"/>
        </a:p>
      </dgm:t>
    </dgm:pt>
    <dgm:pt modelId="{168A7FE7-D291-4D9C-8DB0-A4F9BD905D0E}" type="parTrans" cxnId="{46A82866-CB87-4B20-AB39-EF482E011649}">
      <dgm:prSet/>
      <dgm:spPr/>
      <dgm:t>
        <a:bodyPr/>
        <a:lstStyle/>
        <a:p>
          <a:endParaRPr lang="en-US"/>
        </a:p>
      </dgm:t>
    </dgm:pt>
    <dgm:pt modelId="{EBB6F034-E3A9-476A-93F3-6460AA8ED1FB}" type="sibTrans" cxnId="{46A82866-CB87-4B20-AB39-EF482E011649}">
      <dgm:prSet/>
      <dgm:spPr/>
      <dgm:t>
        <a:bodyPr/>
        <a:lstStyle/>
        <a:p>
          <a:endParaRPr lang="en-US"/>
        </a:p>
      </dgm:t>
    </dgm:pt>
    <dgm:pt modelId="{103B4AC0-AE62-4838-8622-F8E87E34E1AA}">
      <dgm:prSet phldrT="[Text]" custT="1"/>
      <dgm:spPr/>
      <dgm:t>
        <a:bodyPr/>
        <a:lstStyle/>
        <a:p>
          <a:r>
            <a:rPr lang="en-US" sz="1800" dirty="0"/>
            <a:t>School notified by LHD that student is highly suspected to be infected with active Tuberculosis (Tb)</a:t>
          </a:r>
        </a:p>
      </dgm:t>
    </dgm:pt>
    <dgm:pt modelId="{009A54D7-1956-45D3-A9AD-D34C050F2C7F}" type="parTrans" cxnId="{474D7694-BE76-4501-89B8-AC6AECBDA39A}">
      <dgm:prSet/>
      <dgm:spPr/>
      <dgm:t>
        <a:bodyPr/>
        <a:lstStyle/>
        <a:p>
          <a:endParaRPr lang="en-US"/>
        </a:p>
      </dgm:t>
    </dgm:pt>
    <dgm:pt modelId="{7CE252C9-809A-4DCD-B2E7-3445687ADC20}" type="sibTrans" cxnId="{474D7694-BE76-4501-89B8-AC6AECBDA39A}">
      <dgm:prSet/>
      <dgm:spPr/>
      <dgm:t>
        <a:bodyPr/>
        <a:lstStyle/>
        <a:p>
          <a:endParaRPr lang="en-US"/>
        </a:p>
      </dgm:t>
    </dgm:pt>
    <dgm:pt modelId="{E064912F-D034-4AAE-804A-780D774A8272}">
      <dgm:prSet phldrT="[Text]" custT="1"/>
      <dgm:spPr/>
      <dgm:t>
        <a:bodyPr/>
        <a:lstStyle/>
        <a:p>
          <a:r>
            <a:rPr lang="en-US" sz="1800" dirty="0"/>
            <a:t>Notification</a:t>
          </a:r>
        </a:p>
      </dgm:t>
    </dgm:pt>
    <dgm:pt modelId="{2302C726-3631-46DB-B847-5FA6C4BD3DA8}" type="parTrans" cxnId="{40CEE833-5E2D-4F83-8602-DB09DE660992}">
      <dgm:prSet/>
      <dgm:spPr/>
      <dgm:t>
        <a:bodyPr/>
        <a:lstStyle/>
        <a:p>
          <a:endParaRPr lang="en-US"/>
        </a:p>
      </dgm:t>
    </dgm:pt>
    <dgm:pt modelId="{B73F68D6-8F9A-45B4-A12E-E1A610496834}" type="sibTrans" cxnId="{40CEE833-5E2D-4F83-8602-DB09DE660992}">
      <dgm:prSet/>
      <dgm:spPr/>
      <dgm:t>
        <a:bodyPr/>
        <a:lstStyle/>
        <a:p>
          <a:endParaRPr lang="en-US"/>
        </a:p>
      </dgm:t>
    </dgm:pt>
    <dgm:pt modelId="{CE64CE2F-AA01-417A-9F17-235A6789B343}">
      <dgm:prSet phldrT="[Text]" custT="1"/>
      <dgm:spPr/>
      <dgm:t>
        <a:bodyPr/>
        <a:lstStyle/>
        <a:p>
          <a:endParaRPr lang="en-US" sz="1800" dirty="0"/>
        </a:p>
      </dgm:t>
    </dgm:pt>
    <dgm:pt modelId="{1FE695E9-A0A8-4DCA-8850-3DCD27AE59A6}" type="parTrans" cxnId="{925F7483-7FF6-44F5-A59B-24016548815E}">
      <dgm:prSet/>
      <dgm:spPr/>
      <dgm:t>
        <a:bodyPr/>
        <a:lstStyle/>
        <a:p>
          <a:endParaRPr lang="en-US"/>
        </a:p>
      </dgm:t>
    </dgm:pt>
    <dgm:pt modelId="{2E56E445-FE99-4045-B8D0-C6FF848AFF81}" type="sibTrans" cxnId="{925F7483-7FF6-44F5-A59B-24016548815E}">
      <dgm:prSet/>
      <dgm:spPr/>
      <dgm:t>
        <a:bodyPr/>
        <a:lstStyle/>
        <a:p>
          <a:endParaRPr lang="en-US"/>
        </a:p>
      </dgm:t>
    </dgm:pt>
    <dgm:pt modelId="{1480BB45-3F71-4305-B716-9325626D37DB}">
      <dgm:prSet phldrT="[Text]" custT="1"/>
      <dgm:spPr/>
      <dgm:t>
        <a:bodyPr/>
        <a:lstStyle/>
        <a:p>
          <a:r>
            <a:rPr lang="en-US" sz="1800" dirty="0"/>
            <a:t>Notify parents of exposed students and exposed staff</a:t>
          </a:r>
        </a:p>
      </dgm:t>
    </dgm:pt>
    <dgm:pt modelId="{A1CC2247-5D98-41FE-8051-C960F5BF0AF2}" type="parTrans" cxnId="{3C83D276-BB3B-4837-BD4C-340C8485357C}">
      <dgm:prSet/>
      <dgm:spPr/>
      <dgm:t>
        <a:bodyPr/>
        <a:lstStyle/>
        <a:p>
          <a:endParaRPr lang="en-US"/>
        </a:p>
      </dgm:t>
    </dgm:pt>
    <dgm:pt modelId="{8507E4D7-E8B7-4504-9FE2-78DD4FA9D3C4}" type="sibTrans" cxnId="{3C83D276-BB3B-4837-BD4C-340C8485357C}">
      <dgm:prSet/>
      <dgm:spPr/>
      <dgm:t>
        <a:bodyPr/>
        <a:lstStyle/>
        <a:p>
          <a:endParaRPr lang="en-US"/>
        </a:p>
      </dgm:t>
    </dgm:pt>
    <dgm:pt modelId="{91E36434-6F15-411E-8E8C-65884D598DA2}">
      <dgm:prSet phldrT="[Text]" custT="1"/>
      <dgm:spPr/>
      <dgm:t>
        <a:bodyPr/>
        <a:lstStyle/>
        <a:p>
          <a:r>
            <a:rPr lang="en-US" sz="1800" dirty="0"/>
            <a:t>Exclusion</a:t>
          </a:r>
        </a:p>
      </dgm:t>
    </dgm:pt>
    <dgm:pt modelId="{A6797299-FB82-4998-AD60-B3CCEA2B58AC}" type="parTrans" cxnId="{2E7EAB6A-68D3-4440-8A29-E13576E6DA70}">
      <dgm:prSet/>
      <dgm:spPr/>
      <dgm:t>
        <a:bodyPr/>
        <a:lstStyle/>
        <a:p>
          <a:endParaRPr lang="en-US"/>
        </a:p>
      </dgm:t>
    </dgm:pt>
    <dgm:pt modelId="{7D135D69-6FB8-4C2D-804B-D95B993ADDFF}" type="sibTrans" cxnId="{2E7EAB6A-68D3-4440-8A29-E13576E6DA70}">
      <dgm:prSet/>
      <dgm:spPr/>
      <dgm:t>
        <a:bodyPr/>
        <a:lstStyle/>
        <a:p>
          <a:endParaRPr lang="en-US"/>
        </a:p>
      </dgm:t>
    </dgm:pt>
    <dgm:pt modelId="{64D57844-BC04-4830-A8D0-2CB8B6C1144F}">
      <dgm:prSet phldrT="[Text]" custT="1"/>
      <dgm:spPr/>
      <dgm:t>
        <a:bodyPr/>
        <a:lstStyle/>
        <a:p>
          <a:endParaRPr lang="en-US" sz="1800" dirty="0"/>
        </a:p>
      </dgm:t>
    </dgm:pt>
    <dgm:pt modelId="{5879FD24-324B-464E-9D57-186F52476493}" type="parTrans" cxnId="{384AC007-BE85-4A29-9064-3109F3E1731D}">
      <dgm:prSet/>
      <dgm:spPr/>
      <dgm:t>
        <a:bodyPr/>
        <a:lstStyle/>
        <a:p>
          <a:endParaRPr lang="en-US"/>
        </a:p>
      </dgm:t>
    </dgm:pt>
    <dgm:pt modelId="{F2654FF3-9B17-4FC3-8AE6-C6762B08C48C}" type="sibTrans" cxnId="{384AC007-BE85-4A29-9064-3109F3E1731D}">
      <dgm:prSet/>
      <dgm:spPr/>
      <dgm:t>
        <a:bodyPr/>
        <a:lstStyle/>
        <a:p>
          <a:endParaRPr lang="en-US"/>
        </a:p>
      </dgm:t>
    </dgm:pt>
    <dgm:pt modelId="{61D4CEDB-714D-46F1-8D01-73313AEA1B86}">
      <dgm:prSet phldrT="[Text]" custT="1"/>
      <dgm:spPr/>
      <dgm:t>
        <a:bodyPr/>
        <a:lstStyle/>
        <a:p>
          <a:r>
            <a:rPr lang="en-US" sz="1800" dirty="0"/>
            <a:t>Infected child excluded until improving clinically on effective therapy. Child must be medically cleared to return to school (i.e., three consecutive negative sputum smears or testing of gastric aspirate)</a:t>
          </a:r>
        </a:p>
      </dgm:t>
    </dgm:pt>
    <dgm:pt modelId="{A265ACCC-EE1C-43AF-B778-927A10EDD1C1}" type="parTrans" cxnId="{398C4A66-5B3C-45E7-8D68-264E6BB71364}">
      <dgm:prSet/>
      <dgm:spPr/>
      <dgm:t>
        <a:bodyPr/>
        <a:lstStyle/>
        <a:p>
          <a:endParaRPr lang="en-US"/>
        </a:p>
      </dgm:t>
    </dgm:pt>
    <dgm:pt modelId="{DDEBAA93-7326-4532-9CA3-5A89706733BA}" type="sibTrans" cxnId="{398C4A66-5B3C-45E7-8D68-264E6BB71364}">
      <dgm:prSet/>
      <dgm:spPr/>
      <dgm:t>
        <a:bodyPr/>
        <a:lstStyle/>
        <a:p>
          <a:endParaRPr lang="en-US"/>
        </a:p>
      </dgm:t>
    </dgm:pt>
    <dgm:pt modelId="{A7493F97-18CB-413E-8925-AD365D7D8A3F}">
      <dgm:prSet phldrT="[Text]" custT="1"/>
      <dgm:spPr/>
      <dgm:t>
        <a:bodyPr/>
        <a:lstStyle/>
        <a:p>
          <a:r>
            <a:rPr lang="en-US" sz="1800" dirty="0"/>
            <a:t>Prevention</a:t>
          </a:r>
        </a:p>
      </dgm:t>
    </dgm:pt>
    <dgm:pt modelId="{B9F5ADC0-B23C-4ED4-9C28-8F7CD6A412F1}" type="parTrans" cxnId="{3024C811-3610-41B8-9D9A-11994AE22EAD}">
      <dgm:prSet/>
      <dgm:spPr/>
      <dgm:t>
        <a:bodyPr/>
        <a:lstStyle/>
        <a:p>
          <a:endParaRPr lang="en-US"/>
        </a:p>
      </dgm:t>
    </dgm:pt>
    <dgm:pt modelId="{7D447C42-B95E-4686-A6D4-5A721289A09E}" type="sibTrans" cxnId="{3024C811-3610-41B8-9D9A-11994AE22EAD}">
      <dgm:prSet/>
      <dgm:spPr/>
      <dgm:t>
        <a:bodyPr/>
        <a:lstStyle/>
        <a:p>
          <a:endParaRPr lang="en-US"/>
        </a:p>
      </dgm:t>
    </dgm:pt>
    <dgm:pt modelId="{51BA4967-CD59-40DC-A64A-8A4F83BB2E05}">
      <dgm:prSet phldrT="[Text]" custT="1"/>
      <dgm:spPr/>
      <dgm:t>
        <a:bodyPr/>
        <a:lstStyle/>
        <a:p>
          <a:r>
            <a:rPr lang="en-US" sz="1800" dirty="0"/>
            <a:t>Work in conjunction with LHD to offer testing to exposed students/staff</a:t>
          </a:r>
        </a:p>
      </dgm:t>
    </dgm:pt>
    <dgm:pt modelId="{CDEF6171-466B-435D-9495-4B855E7960D5}" type="parTrans" cxnId="{CAD739B0-625A-4BF1-AE08-0C9FA257A888}">
      <dgm:prSet/>
      <dgm:spPr/>
      <dgm:t>
        <a:bodyPr/>
        <a:lstStyle/>
        <a:p>
          <a:endParaRPr lang="en-US"/>
        </a:p>
      </dgm:t>
    </dgm:pt>
    <dgm:pt modelId="{FC3F4D87-D82C-492F-A51E-9FE76295734C}" type="sibTrans" cxnId="{CAD739B0-625A-4BF1-AE08-0C9FA257A888}">
      <dgm:prSet/>
      <dgm:spPr/>
      <dgm:t>
        <a:bodyPr/>
        <a:lstStyle/>
        <a:p>
          <a:endParaRPr lang="en-US"/>
        </a:p>
      </dgm:t>
    </dgm:pt>
    <dgm:pt modelId="{78009F29-8394-42A3-9868-5FD2C9618924}">
      <dgm:prSet phldrT="[Text]" custT="1"/>
      <dgm:spPr/>
      <dgm:t>
        <a:bodyPr/>
        <a:lstStyle/>
        <a:p>
          <a:r>
            <a:rPr lang="en-US" sz="1800" dirty="0"/>
            <a:t>Exposed students do not require exclusion</a:t>
          </a:r>
        </a:p>
      </dgm:t>
    </dgm:pt>
    <dgm:pt modelId="{C3B1A1B4-61BD-4FB0-935F-C675234A53C2}" type="parTrans" cxnId="{2B4AC077-E477-43DC-9D15-0FD64A92282F}">
      <dgm:prSet/>
      <dgm:spPr/>
      <dgm:t>
        <a:bodyPr/>
        <a:lstStyle/>
        <a:p>
          <a:endParaRPr lang="en-US"/>
        </a:p>
      </dgm:t>
    </dgm:pt>
    <dgm:pt modelId="{05D7BED2-CE9C-4C2A-8D26-4D795EC0D7FD}" type="sibTrans" cxnId="{2B4AC077-E477-43DC-9D15-0FD64A92282F}">
      <dgm:prSet/>
      <dgm:spPr/>
      <dgm:t>
        <a:bodyPr/>
        <a:lstStyle/>
        <a:p>
          <a:endParaRPr lang="en-US"/>
        </a:p>
      </dgm:t>
    </dgm:pt>
    <dgm:pt modelId="{ECA776A8-2E1F-4F10-9022-D88F3FE94FA4}">
      <dgm:prSet phldrT="[Text]" custT="1"/>
      <dgm:spPr/>
      <dgm:t>
        <a:bodyPr/>
        <a:lstStyle/>
        <a:p>
          <a:endParaRPr lang="en-US" sz="1800" dirty="0"/>
        </a:p>
      </dgm:t>
    </dgm:pt>
    <dgm:pt modelId="{A8F198EF-6863-41AC-91D0-AFCE42596F45}" type="parTrans" cxnId="{B2EEAA22-8602-4C90-802E-80E4392D7553}">
      <dgm:prSet/>
      <dgm:spPr/>
      <dgm:t>
        <a:bodyPr/>
        <a:lstStyle/>
        <a:p>
          <a:endParaRPr lang="en-US"/>
        </a:p>
      </dgm:t>
    </dgm:pt>
    <dgm:pt modelId="{EACF8D0F-9B9E-46AB-BD56-B286E3EA15A6}" type="sibTrans" cxnId="{B2EEAA22-8602-4C90-802E-80E4392D7553}">
      <dgm:prSet/>
      <dgm:spPr/>
      <dgm:t>
        <a:bodyPr/>
        <a:lstStyle/>
        <a:p>
          <a:endParaRPr lang="en-US"/>
        </a:p>
      </dgm:t>
    </dgm:pt>
    <dgm:pt modelId="{6D53AACC-2DFC-40E9-8458-04F46C2588D8}">
      <dgm:prSet phldrT="[Text]" custT="1"/>
      <dgm:spPr/>
      <dgm:t>
        <a:bodyPr/>
        <a:lstStyle/>
        <a:p>
          <a:r>
            <a:rPr lang="en-US" sz="1800" dirty="0"/>
            <a:t>Educate teachers and staff of disease process</a:t>
          </a:r>
        </a:p>
      </dgm:t>
    </dgm:pt>
    <dgm:pt modelId="{5D74DC1F-016D-47F0-9002-F42FEC62D0EC}" type="parTrans" cxnId="{17B0D12B-85EA-4E1C-8267-28936EFA8A6A}">
      <dgm:prSet/>
      <dgm:spPr/>
      <dgm:t>
        <a:bodyPr/>
        <a:lstStyle/>
        <a:p>
          <a:endParaRPr lang="en-US"/>
        </a:p>
      </dgm:t>
    </dgm:pt>
    <dgm:pt modelId="{ABF7DDE1-8BDA-49FF-96BA-76954DBA0C32}" type="sibTrans" cxnId="{17B0D12B-85EA-4E1C-8267-28936EFA8A6A}">
      <dgm:prSet/>
      <dgm:spPr/>
      <dgm:t>
        <a:bodyPr/>
        <a:lstStyle/>
        <a:p>
          <a:endParaRPr lang="en-US"/>
        </a:p>
      </dgm:t>
    </dgm:pt>
    <dgm:pt modelId="{4A35DE7C-3D6C-468C-B344-6C9DAF0E2CC6}" type="pres">
      <dgm:prSet presAssocID="{315E976B-A96D-419F-B58E-3B1C7FC17F27}" presName="Name0" presStyleCnt="0">
        <dgm:presLayoutVars>
          <dgm:chMax/>
          <dgm:chPref val="3"/>
          <dgm:dir/>
          <dgm:animOne val="branch"/>
          <dgm:animLvl val="lvl"/>
        </dgm:presLayoutVars>
      </dgm:prSet>
      <dgm:spPr/>
    </dgm:pt>
    <dgm:pt modelId="{E7E96CE3-3035-4E14-913E-0C421BB54CA8}" type="pres">
      <dgm:prSet presAssocID="{2AB93BF4-24A9-463B-B363-0C7927E4EB68}" presName="composite" presStyleCnt="0"/>
      <dgm:spPr/>
    </dgm:pt>
    <dgm:pt modelId="{97E00DBF-0F90-431D-8C50-9134E7138819}" type="pres">
      <dgm:prSet presAssocID="{2AB93BF4-24A9-463B-B363-0C7927E4EB68}" presName="FirstChild" presStyleLbl="revTx" presStyleIdx="0" presStyleCnt="8">
        <dgm:presLayoutVars>
          <dgm:chMax val="0"/>
          <dgm:chPref val="0"/>
          <dgm:bulletEnabled val="1"/>
        </dgm:presLayoutVars>
      </dgm:prSet>
      <dgm:spPr/>
    </dgm:pt>
    <dgm:pt modelId="{AB874A85-ECC9-4C03-A2BB-A1E339EEFAFA}" type="pres">
      <dgm:prSet presAssocID="{2AB93BF4-24A9-463B-B363-0C7927E4EB68}" presName="Parent" presStyleLbl="alignNode1" presStyleIdx="0" presStyleCnt="4">
        <dgm:presLayoutVars>
          <dgm:chMax val="3"/>
          <dgm:chPref val="3"/>
          <dgm:bulletEnabled val="1"/>
        </dgm:presLayoutVars>
      </dgm:prSet>
      <dgm:spPr/>
    </dgm:pt>
    <dgm:pt modelId="{20CEC112-279F-498C-9B0D-062BDBDC1AC5}" type="pres">
      <dgm:prSet presAssocID="{2AB93BF4-24A9-463B-B363-0C7927E4EB68}" presName="Accent" presStyleLbl="parChTrans1D1" presStyleIdx="0" presStyleCnt="4"/>
      <dgm:spPr/>
    </dgm:pt>
    <dgm:pt modelId="{BB12DBB2-B40D-45C4-B72B-39A7BD83985D}" type="pres">
      <dgm:prSet presAssocID="{2AB93BF4-24A9-463B-B363-0C7927E4EB68}" presName="Child" presStyleLbl="revTx" presStyleIdx="1" presStyleCnt="8">
        <dgm:presLayoutVars>
          <dgm:chMax val="0"/>
          <dgm:chPref val="0"/>
          <dgm:bulletEnabled val="1"/>
        </dgm:presLayoutVars>
      </dgm:prSet>
      <dgm:spPr/>
    </dgm:pt>
    <dgm:pt modelId="{81094153-68AC-4BE0-AD74-CB45CDB66957}" type="pres">
      <dgm:prSet presAssocID="{EEADCA0E-3C72-44D3-8273-D08DE4587875}" presName="sibTrans" presStyleCnt="0"/>
      <dgm:spPr/>
    </dgm:pt>
    <dgm:pt modelId="{5349BF29-82B5-4563-9BB9-CDC855A14580}" type="pres">
      <dgm:prSet presAssocID="{E064912F-D034-4AAE-804A-780D774A8272}" presName="composite" presStyleCnt="0"/>
      <dgm:spPr/>
    </dgm:pt>
    <dgm:pt modelId="{28B8FB5D-8F1C-4C9F-9516-22DB6DA25EB4}" type="pres">
      <dgm:prSet presAssocID="{E064912F-D034-4AAE-804A-780D774A8272}" presName="FirstChild" presStyleLbl="revTx" presStyleIdx="2" presStyleCnt="8">
        <dgm:presLayoutVars>
          <dgm:chMax val="0"/>
          <dgm:chPref val="0"/>
          <dgm:bulletEnabled val="1"/>
        </dgm:presLayoutVars>
      </dgm:prSet>
      <dgm:spPr/>
    </dgm:pt>
    <dgm:pt modelId="{57CA4ED7-9B5D-4936-B938-ED5B0D6093F8}" type="pres">
      <dgm:prSet presAssocID="{E064912F-D034-4AAE-804A-780D774A8272}" presName="Parent" presStyleLbl="alignNode1" presStyleIdx="1" presStyleCnt="4">
        <dgm:presLayoutVars>
          <dgm:chMax val="3"/>
          <dgm:chPref val="3"/>
          <dgm:bulletEnabled val="1"/>
        </dgm:presLayoutVars>
      </dgm:prSet>
      <dgm:spPr/>
    </dgm:pt>
    <dgm:pt modelId="{5C8C83E3-7E51-4364-AE32-EE99B261C0D7}" type="pres">
      <dgm:prSet presAssocID="{E064912F-D034-4AAE-804A-780D774A8272}" presName="Accent" presStyleLbl="parChTrans1D1" presStyleIdx="1" presStyleCnt="4"/>
      <dgm:spPr/>
    </dgm:pt>
    <dgm:pt modelId="{78947CDA-0040-49F2-A834-3C7C960B6EBC}" type="pres">
      <dgm:prSet presAssocID="{E064912F-D034-4AAE-804A-780D774A8272}" presName="Child" presStyleLbl="revTx" presStyleIdx="3" presStyleCnt="8">
        <dgm:presLayoutVars>
          <dgm:chMax val="0"/>
          <dgm:chPref val="0"/>
          <dgm:bulletEnabled val="1"/>
        </dgm:presLayoutVars>
      </dgm:prSet>
      <dgm:spPr/>
    </dgm:pt>
    <dgm:pt modelId="{4803D739-603C-4468-83B9-7168AE218CC0}" type="pres">
      <dgm:prSet presAssocID="{B73F68D6-8F9A-45B4-A12E-E1A610496834}" presName="sibTrans" presStyleCnt="0"/>
      <dgm:spPr/>
    </dgm:pt>
    <dgm:pt modelId="{1FE3277F-ED19-4271-A32A-A994C12B30E9}" type="pres">
      <dgm:prSet presAssocID="{91E36434-6F15-411E-8E8C-65884D598DA2}" presName="composite" presStyleCnt="0"/>
      <dgm:spPr/>
    </dgm:pt>
    <dgm:pt modelId="{6BAF5F03-CDBD-4D7F-9C9E-6C562F570702}" type="pres">
      <dgm:prSet presAssocID="{91E36434-6F15-411E-8E8C-65884D598DA2}" presName="FirstChild" presStyleLbl="revTx" presStyleIdx="4" presStyleCnt="8">
        <dgm:presLayoutVars>
          <dgm:chMax val="0"/>
          <dgm:chPref val="0"/>
          <dgm:bulletEnabled val="1"/>
        </dgm:presLayoutVars>
      </dgm:prSet>
      <dgm:spPr/>
    </dgm:pt>
    <dgm:pt modelId="{E288A3A0-C09D-4D49-A23E-179F9E6E90F7}" type="pres">
      <dgm:prSet presAssocID="{91E36434-6F15-411E-8E8C-65884D598DA2}" presName="Parent" presStyleLbl="alignNode1" presStyleIdx="2" presStyleCnt="4">
        <dgm:presLayoutVars>
          <dgm:chMax val="3"/>
          <dgm:chPref val="3"/>
          <dgm:bulletEnabled val="1"/>
        </dgm:presLayoutVars>
      </dgm:prSet>
      <dgm:spPr/>
    </dgm:pt>
    <dgm:pt modelId="{5CA26454-C76F-476E-A949-DD06CB45B3F7}" type="pres">
      <dgm:prSet presAssocID="{91E36434-6F15-411E-8E8C-65884D598DA2}" presName="Accent" presStyleLbl="parChTrans1D1" presStyleIdx="2" presStyleCnt="4"/>
      <dgm:spPr/>
    </dgm:pt>
    <dgm:pt modelId="{E0FCE075-818A-432B-926C-8A7B8BB589D9}" type="pres">
      <dgm:prSet presAssocID="{91E36434-6F15-411E-8E8C-65884D598DA2}" presName="Child" presStyleLbl="revTx" presStyleIdx="5" presStyleCnt="8">
        <dgm:presLayoutVars>
          <dgm:chMax val="0"/>
          <dgm:chPref val="0"/>
          <dgm:bulletEnabled val="1"/>
        </dgm:presLayoutVars>
      </dgm:prSet>
      <dgm:spPr/>
    </dgm:pt>
    <dgm:pt modelId="{81CEC5D7-8035-4B6E-BA8C-7536884EF699}" type="pres">
      <dgm:prSet presAssocID="{7D135D69-6FB8-4C2D-804B-D95B993ADDFF}" presName="sibTrans" presStyleCnt="0"/>
      <dgm:spPr/>
    </dgm:pt>
    <dgm:pt modelId="{4CA9AE57-ADF9-4EA8-BFAB-CE8FAFF6BBBA}" type="pres">
      <dgm:prSet presAssocID="{A7493F97-18CB-413E-8925-AD365D7D8A3F}" presName="composite" presStyleCnt="0"/>
      <dgm:spPr/>
    </dgm:pt>
    <dgm:pt modelId="{EE03146D-8AB1-47DB-818C-D28C692A481D}" type="pres">
      <dgm:prSet presAssocID="{A7493F97-18CB-413E-8925-AD365D7D8A3F}" presName="FirstChild" presStyleLbl="revTx" presStyleIdx="6" presStyleCnt="8">
        <dgm:presLayoutVars>
          <dgm:chMax val="0"/>
          <dgm:chPref val="0"/>
          <dgm:bulletEnabled val="1"/>
        </dgm:presLayoutVars>
      </dgm:prSet>
      <dgm:spPr/>
    </dgm:pt>
    <dgm:pt modelId="{C5049159-2334-4EE4-AB0B-A6A7A4226506}" type="pres">
      <dgm:prSet presAssocID="{A7493F97-18CB-413E-8925-AD365D7D8A3F}" presName="Parent" presStyleLbl="alignNode1" presStyleIdx="3" presStyleCnt="4">
        <dgm:presLayoutVars>
          <dgm:chMax val="3"/>
          <dgm:chPref val="3"/>
          <dgm:bulletEnabled val="1"/>
        </dgm:presLayoutVars>
      </dgm:prSet>
      <dgm:spPr/>
    </dgm:pt>
    <dgm:pt modelId="{13B8A63B-7A6C-4B96-9485-807E9CB81FA8}" type="pres">
      <dgm:prSet presAssocID="{A7493F97-18CB-413E-8925-AD365D7D8A3F}" presName="Accent" presStyleLbl="parChTrans1D1" presStyleIdx="3" presStyleCnt="4"/>
      <dgm:spPr/>
    </dgm:pt>
    <dgm:pt modelId="{8AD7FDD5-5DDB-416F-95B1-7C7162413353}" type="pres">
      <dgm:prSet presAssocID="{A7493F97-18CB-413E-8925-AD365D7D8A3F}" presName="Child" presStyleLbl="revTx" presStyleIdx="7" presStyleCnt="8">
        <dgm:presLayoutVars>
          <dgm:chMax val="0"/>
          <dgm:chPref val="0"/>
          <dgm:bulletEnabled val="1"/>
        </dgm:presLayoutVars>
      </dgm:prSet>
      <dgm:spPr/>
    </dgm:pt>
  </dgm:ptLst>
  <dgm:cxnLst>
    <dgm:cxn modelId="{CA28BB05-DC2A-4571-9F2C-716252CCA5B4}" type="presOf" srcId="{E064912F-D034-4AAE-804A-780D774A8272}" destId="{57CA4ED7-9B5D-4936-B938-ED5B0D6093F8}" srcOrd="0" destOrd="0" presId="urn:microsoft.com/office/officeart/2011/layout/TabList"/>
    <dgm:cxn modelId="{384AC007-BE85-4A29-9064-3109F3E1731D}" srcId="{91E36434-6F15-411E-8E8C-65884D598DA2}" destId="{64D57844-BC04-4830-A8D0-2CB8B6C1144F}" srcOrd="0" destOrd="0" parTransId="{5879FD24-324B-464E-9D57-186F52476493}" sibTransId="{F2654FF3-9B17-4FC3-8AE6-C6762B08C48C}"/>
    <dgm:cxn modelId="{66344B10-14B6-4BF6-A4FF-5244228B124F}" type="presOf" srcId="{6D53AACC-2DFC-40E9-8458-04F46C2588D8}" destId="{8AD7FDD5-5DDB-416F-95B1-7C7162413353}" srcOrd="0" destOrd="1" presId="urn:microsoft.com/office/officeart/2011/layout/TabList"/>
    <dgm:cxn modelId="{3024C811-3610-41B8-9D9A-11994AE22EAD}" srcId="{315E976B-A96D-419F-B58E-3B1C7FC17F27}" destId="{A7493F97-18CB-413E-8925-AD365D7D8A3F}" srcOrd="3" destOrd="0" parTransId="{B9F5ADC0-B23C-4ED4-9C28-8F7CD6A412F1}" sibTransId="{7D447C42-B95E-4686-A6D4-5A721289A09E}"/>
    <dgm:cxn modelId="{8AC68F16-AC84-4FAA-9B29-C42EE39537FF}" type="presOf" srcId="{1480BB45-3F71-4305-B716-9325626D37DB}" destId="{78947CDA-0040-49F2-A834-3C7C960B6EBC}" srcOrd="0" destOrd="0" presId="urn:microsoft.com/office/officeart/2011/layout/TabList"/>
    <dgm:cxn modelId="{B2EEAA22-8602-4C90-802E-80E4392D7553}" srcId="{A7493F97-18CB-413E-8925-AD365D7D8A3F}" destId="{ECA776A8-2E1F-4F10-9022-D88F3FE94FA4}" srcOrd="0" destOrd="0" parTransId="{A8F198EF-6863-41AC-91D0-AFCE42596F45}" sibTransId="{EACF8D0F-9B9E-46AB-BD56-B286E3EA15A6}"/>
    <dgm:cxn modelId="{4328E726-2AAF-427F-A1F6-0E0D8504079A}" type="presOf" srcId="{78009F29-8394-42A3-9868-5FD2C9618924}" destId="{E0FCE075-818A-432B-926C-8A7B8BB589D9}" srcOrd="0" destOrd="1" presId="urn:microsoft.com/office/officeart/2011/layout/TabList"/>
    <dgm:cxn modelId="{17B0D12B-85EA-4E1C-8267-28936EFA8A6A}" srcId="{A7493F97-18CB-413E-8925-AD365D7D8A3F}" destId="{6D53AACC-2DFC-40E9-8458-04F46C2588D8}" srcOrd="2" destOrd="0" parTransId="{5D74DC1F-016D-47F0-9002-F42FEC62D0EC}" sibTransId="{ABF7DDE1-8BDA-49FF-96BA-76954DBA0C32}"/>
    <dgm:cxn modelId="{30FC5931-159F-4466-A19B-E5B2ABDD2C1B}" type="presOf" srcId="{2AB93BF4-24A9-463B-B363-0C7927E4EB68}" destId="{AB874A85-ECC9-4C03-A2BB-A1E339EEFAFA}" srcOrd="0" destOrd="0" presId="urn:microsoft.com/office/officeart/2011/layout/TabList"/>
    <dgm:cxn modelId="{40CEE833-5E2D-4F83-8602-DB09DE660992}" srcId="{315E976B-A96D-419F-B58E-3B1C7FC17F27}" destId="{E064912F-D034-4AAE-804A-780D774A8272}" srcOrd="1" destOrd="0" parTransId="{2302C726-3631-46DB-B847-5FA6C4BD3DA8}" sibTransId="{B73F68D6-8F9A-45B4-A12E-E1A610496834}"/>
    <dgm:cxn modelId="{CD121536-DE50-4C66-BB09-2859C7218C01}" type="presOf" srcId="{CE64CE2F-AA01-417A-9F17-235A6789B343}" destId="{28B8FB5D-8F1C-4C9F-9516-22DB6DA25EB4}" srcOrd="0" destOrd="0" presId="urn:microsoft.com/office/officeart/2011/layout/TabList"/>
    <dgm:cxn modelId="{46A82866-CB87-4B20-AB39-EF482E011649}" srcId="{2AB93BF4-24A9-463B-B363-0C7927E4EB68}" destId="{736D1B35-9651-4B03-990D-E3740DC96709}" srcOrd="0" destOrd="0" parTransId="{168A7FE7-D291-4D9C-8DB0-A4F9BD905D0E}" sibTransId="{EBB6F034-E3A9-476A-93F3-6460AA8ED1FB}"/>
    <dgm:cxn modelId="{398C4A66-5B3C-45E7-8D68-264E6BB71364}" srcId="{91E36434-6F15-411E-8E8C-65884D598DA2}" destId="{61D4CEDB-714D-46F1-8D01-73313AEA1B86}" srcOrd="1" destOrd="0" parTransId="{A265ACCC-EE1C-43AF-B778-927A10EDD1C1}" sibTransId="{DDEBAA93-7326-4532-9CA3-5A89706733BA}"/>
    <dgm:cxn modelId="{2E7EAB6A-68D3-4440-8A29-E13576E6DA70}" srcId="{315E976B-A96D-419F-B58E-3B1C7FC17F27}" destId="{91E36434-6F15-411E-8E8C-65884D598DA2}" srcOrd="2" destOrd="0" parTransId="{A6797299-FB82-4998-AD60-B3CCEA2B58AC}" sibTransId="{7D135D69-6FB8-4C2D-804B-D95B993ADDFF}"/>
    <dgm:cxn modelId="{7FC3706B-46AE-4777-BBB3-F053AE41B788}" type="presOf" srcId="{91E36434-6F15-411E-8E8C-65884D598DA2}" destId="{E288A3A0-C09D-4D49-A23E-179F9E6E90F7}" srcOrd="0" destOrd="0" presId="urn:microsoft.com/office/officeart/2011/layout/TabList"/>
    <dgm:cxn modelId="{DEE1C953-1922-48A0-8EB5-697F094CF680}" type="presOf" srcId="{ECA776A8-2E1F-4F10-9022-D88F3FE94FA4}" destId="{EE03146D-8AB1-47DB-818C-D28C692A481D}" srcOrd="0" destOrd="0" presId="urn:microsoft.com/office/officeart/2011/layout/TabList"/>
    <dgm:cxn modelId="{3C83D276-BB3B-4837-BD4C-340C8485357C}" srcId="{E064912F-D034-4AAE-804A-780D774A8272}" destId="{1480BB45-3F71-4305-B716-9325626D37DB}" srcOrd="1" destOrd="0" parTransId="{A1CC2247-5D98-41FE-8051-C960F5BF0AF2}" sibTransId="{8507E4D7-E8B7-4504-9FE2-78DD4FA9D3C4}"/>
    <dgm:cxn modelId="{2B4AC077-E477-43DC-9D15-0FD64A92282F}" srcId="{91E36434-6F15-411E-8E8C-65884D598DA2}" destId="{78009F29-8394-42A3-9868-5FD2C9618924}" srcOrd="2" destOrd="0" parTransId="{C3B1A1B4-61BD-4FB0-935F-C675234A53C2}" sibTransId="{05D7BED2-CE9C-4C2A-8D26-4D795EC0D7FD}"/>
    <dgm:cxn modelId="{5EB7BF58-402A-4003-A9A7-A303E3F5EABB}" type="presOf" srcId="{103B4AC0-AE62-4838-8622-F8E87E34E1AA}" destId="{BB12DBB2-B40D-45C4-B72B-39A7BD83985D}" srcOrd="0" destOrd="0" presId="urn:microsoft.com/office/officeart/2011/layout/TabList"/>
    <dgm:cxn modelId="{672A4B83-073F-4BA9-B077-DA3EB7460FFE}" type="presOf" srcId="{64D57844-BC04-4830-A8D0-2CB8B6C1144F}" destId="{6BAF5F03-CDBD-4D7F-9C9E-6C562F570702}" srcOrd="0" destOrd="0" presId="urn:microsoft.com/office/officeart/2011/layout/TabList"/>
    <dgm:cxn modelId="{925F7483-7FF6-44F5-A59B-24016548815E}" srcId="{E064912F-D034-4AAE-804A-780D774A8272}" destId="{CE64CE2F-AA01-417A-9F17-235A6789B343}" srcOrd="0" destOrd="0" parTransId="{1FE695E9-A0A8-4DCA-8850-3DCD27AE59A6}" sibTransId="{2E56E445-FE99-4045-B8D0-C6FF848AFF81}"/>
    <dgm:cxn modelId="{474D7694-BE76-4501-89B8-AC6AECBDA39A}" srcId="{2AB93BF4-24A9-463B-B363-0C7927E4EB68}" destId="{103B4AC0-AE62-4838-8622-F8E87E34E1AA}" srcOrd="1" destOrd="0" parTransId="{009A54D7-1956-45D3-A9AD-D34C050F2C7F}" sibTransId="{7CE252C9-809A-4DCD-B2E7-3445687ADC20}"/>
    <dgm:cxn modelId="{A10427A3-335B-4188-A408-C23DA975627F}" type="presOf" srcId="{315E976B-A96D-419F-B58E-3B1C7FC17F27}" destId="{4A35DE7C-3D6C-468C-B344-6C9DAF0E2CC6}" srcOrd="0" destOrd="0" presId="urn:microsoft.com/office/officeart/2011/layout/TabList"/>
    <dgm:cxn modelId="{CAD739B0-625A-4BF1-AE08-0C9FA257A888}" srcId="{A7493F97-18CB-413E-8925-AD365D7D8A3F}" destId="{51BA4967-CD59-40DC-A64A-8A4F83BB2E05}" srcOrd="1" destOrd="0" parTransId="{CDEF6171-466B-435D-9495-4B855E7960D5}" sibTransId="{FC3F4D87-D82C-492F-A51E-9FE76295734C}"/>
    <dgm:cxn modelId="{567423B7-5015-4B4A-B4E9-38BAED9496EA}" type="presOf" srcId="{A7493F97-18CB-413E-8925-AD365D7D8A3F}" destId="{C5049159-2334-4EE4-AB0B-A6A7A4226506}" srcOrd="0" destOrd="0" presId="urn:microsoft.com/office/officeart/2011/layout/TabList"/>
    <dgm:cxn modelId="{175759B8-E72B-4B6C-895A-7056E0618B01}" type="presOf" srcId="{61D4CEDB-714D-46F1-8D01-73313AEA1B86}" destId="{E0FCE075-818A-432B-926C-8A7B8BB589D9}" srcOrd="0" destOrd="0" presId="urn:microsoft.com/office/officeart/2011/layout/TabList"/>
    <dgm:cxn modelId="{EFEC7AC8-33BD-4B56-A9CD-228C035C6DAD}" type="presOf" srcId="{51BA4967-CD59-40DC-A64A-8A4F83BB2E05}" destId="{8AD7FDD5-5DDB-416F-95B1-7C7162413353}" srcOrd="0" destOrd="0" presId="urn:microsoft.com/office/officeart/2011/layout/TabList"/>
    <dgm:cxn modelId="{E5D83BDF-7E0B-4D8B-9F58-42EF9FE4212A}" type="presOf" srcId="{736D1B35-9651-4B03-990D-E3740DC96709}" destId="{97E00DBF-0F90-431D-8C50-9134E7138819}" srcOrd="0" destOrd="0" presId="urn:microsoft.com/office/officeart/2011/layout/TabList"/>
    <dgm:cxn modelId="{44E442FD-58A5-4F86-8E7C-654933DBCD74}" srcId="{315E976B-A96D-419F-B58E-3B1C7FC17F27}" destId="{2AB93BF4-24A9-463B-B363-0C7927E4EB68}" srcOrd="0" destOrd="0" parTransId="{8B236C0E-4D7A-4A93-B232-1CAFB42C90D1}" sibTransId="{EEADCA0E-3C72-44D3-8273-D08DE4587875}"/>
    <dgm:cxn modelId="{0B54737F-87E6-421A-9C22-486A4449E448}" type="presParOf" srcId="{4A35DE7C-3D6C-468C-B344-6C9DAF0E2CC6}" destId="{E7E96CE3-3035-4E14-913E-0C421BB54CA8}" srcOrd="0" destOrd="0" presId="urn:microsoft.com/office/officeart/2011/layout/TabList"/>
    <dgm:cxn modelId="{4C15631A-823F-4ADC-AF58-51743789D3E9}" type="presParOf" srcId="{E7E96CE3-3035-4E14-913E-0C421BB54CA8}" destId="{97E00DBF-0F90-431D-8C50-9134E7138819}" srcOrd="0" destOrd="0" presId="urn:microsoft.com/office/officeart/2011/layout/TabList"/>
    <dgm:cxn modelId="{1F4556C5-E7AA-449D-9AB2-881535CBF134}" type="presParOf" srcId="{E7E96CE3-3035-4E14-913E-0C421BB54CA8}" destId="{AB874A85-ECC9-4C03-A2BB-A1E339EEFAFA}" srcOrd="1" destOrd="0" presId="urn:microsoft.com/office/officeart/2011/layout/TabList"/>
    <dgm:cxn modelId="{34DB7011-2EAB-4860-8F6D-069A81E9F3C8}" type="presParOf" srcId="{E7E96CE3-3035-4E14-913E-0C421BB54CA8}" destId="{20CEC112-279F-498C-9B0D-062BDBDC1AC5}" srcOrd="2" destOrd="0" presId="urn:microsoft.com/office/officeart/2011/layout/TabList"/>
    <dgm:cxn modelId="{E5BA41F9-7122-4C93-B3E4-32E2A73CA397}" type="presParOf" srcId="{4A35DE7C-3D6C-468C-B344-6C9DAF0E2CC6}" destId="{BB12DBB2-B40D-45C4-B72B-39A7BD83985D}" srcOrd="1" destOrd="0" presId="urn:microsoft.com/office/officeart/2011/layout/TabList"/>
    <dgm:cxn modelId="{AE697C44-8B17-46FC-B087-BA0B1EFA22DC}" type="presParOf" srcId="{4A35DE7C-3D6C-468C-B344-6C9DAF0E2CC6}" destId="{81094153-68AC-4BE0-AD74-CB45CDB66957}" srcOrd="2" destOrd="0" presId="urn:microsoft.com/office/officeart/2011/layout/TabList"/>
    <dgm:cxn modelId="{9CB025C4-684B-4436-BACA-65B302C52199}" type="presParOf" srcId="{4A35DE7C-3D6C-468C-B344-6C9DAF0E2CC6}" destId="{5349BF29-82B5-4563-9BB9-CDC855A14580}" srcOrd="3" destOrd="0" presId="urn:microsoft.com/office/officeart/2011/layout/TabList"/>
    <dgm:cxn modelId="{8A14187B-8A9A-4C9D-A73B-3BC2D5E58D8B}" type="presParOf" srcId="{5349BF29-82B5-4563-9BB9-CDC855A14580}" destId="{28B8FB5D-8F1C-4C9F-9516-22DB6DA25EB4}" srcOrd="0" destOrd="0" presId="urn:microsoft.com/office/officeart/2011/layout/TabList"/>
    <dgm:cxn modelId="{A7DAD121-57B3-4489-8E02-3BDB5A9F3B4E}" type="presParOf" srcId="{5349BF29-82B5-4563-9BB9-CDC855A14580}" destId="{57CA4ED7-9B5D-4936-B938-ED5B0D6093F8}" srcOrd="1" destOrd="0" presId="urn:microsoft.com/office/officeart/2011/layout/TabList"/>
    <dgm:cxn modelId="{9ED70030-8C15-40CF-8CF4-8C5B6ECEE32D}" type="presParOf" srcId="{5349BF29-82B5-4563-9BB9-CDC855A14580}" destId="{5C8C83E3-7E51-4364-AE32-EE99B261C0D7}" srcOrd="2" destOrd="0" presId="urn:microsoft.com/office/officeart/2011/layout/TabList"/>
    <dgm:cxn modelId="{89B19B1C-CD4E-43FF-A0C3-3AA2E69553EF}" type="presParOf" srcId="{4A35DE7C-3D6C-468C-B344-6C9DAF0E2CC6}" destId="{78947CDA-0040-49F2-A834-3C7C960B6EBC}" srcOrd="4" destOrd="0" presId="urn:microsoft.com/office/officeart/2011/layout/TabList"/>
    <dgm:cxn modelId="{7EF66198-1725-4C12-8777-391E9938888C}" type="presParOf" srcId="{4A35DE7C-3D6C-468C-B344-6C9DAF0E2CC6}" destId="{4803D739-603C-4468-83B9-7168AE218CC0}" srcOrd="5" destOrd="0" presId="urn:microsoft.com/office/officeart/2011/layout/TabList"/>
    <dgm:cxn modelId="{80B794EC-A3A1-4A03-9C6A-B93C6B362B21}" type="presParOf" srcId="{4A35DE7C-3D6C-468C-B344-6C9DAF0E2CC6}" destId="{1FE3277F-ED19-4271-A32A-A994C12B30E9}" srcOrd="6" destOrd="0" presId="urn:microsoft.com/office/officeart/2011/layout/TabList"/>
    <dgm:cxn modelId="{C1DCBC29-2588-440F-9970-A6D6E85E769E}" type="presParOf" srcId="{1FE3277F-ED19-4271-A32A-A994C12B30E9}" destId="{6BAF5F03-CDBD-4D7F-9C9E-6C562F570702}" srcOrd="0" destOrd="0" presId="urn:microsoft.com/office/officeart/2011/layout/TabList"/>
    <dgm:cxn modelId="{46E0654B-67AA-4274-B8D6-CE2958E449D0}" type="presParOf" srcId="{1FE3277F-ED19-4271-A32A-A994C12B30E9}" destId="{E288A3A0-C09D-4D49-A23E-179F9E6E90F7}" srcOrd="1" destOrd="0" presId="urn:microsoft.com/office/officeart/2011/layout/TabList"/>
    <dgm:cxn modelId="{79744ECF-2081-421E-AE01-B1758FE215D6}" type="presParOf" srcId="{1FE3277F-ED19-4271-A32A-A994C12B30E9}" destId="{5CA26454-C76F-476E-A949-DD06CB45B3F7}" srcOrd="2" destOrd="0" presId="urn:microsoft.com/office/officeart/2011/layout/TabList"/>
    <dgm:cxn modelId="{E52E3379-ED5A-42AC-AB81-8023138FC572}" type="presParOf" srcId="{4A35DE7C-3D6C-468C-B344-6C9DAF0E2CC6}" destId="{E0FCE075-818A-432B-926C-8A7B8BB589D9}" srcOrd="7" destOrd="0" presId="urn:microsoft.com/office/officeart/2011/layout/TabList"/>
    <dgm:cxn modelId="{3B5D955E-A53B-4EED-B2D3-4A1DBA0F2F40}" type="presParOf" srcId="{4A35DE7C-3D6C-468C-B344-6C9DAF0E2CC6}" destId="{81CEC5D7-8035-4B6E-BA8C-7536884EF699}" srcOrd="8" destOrd="0" presId="urn:microsoft.com/office/officeart/2011/layout/TabList"/>
    <dgm:cxn modelId="{3F6FABB4-4ACC-4062-A2DD-1298C71DCC56}" type="presParOf" srcId="{4A35DE7C-3D6C-468C-B344-6C9DAF0E2CC6}" destId="{4CA9AE57-ADF9-4EA8-BFAB-CE8FAFF6BBBA}" srcOrd="9" destOrd="0" presId="urn:microsoft.com/office/officeart/2011/layout/TabList"/>
    <dgm:cxn modelId="{50EA969E-33EE-4142-B1DC-73DE07959741}" type="presParOf" srcId="{4CA9AE57-ADF9-4EA8-BFAB-CE8FAFF6BBBA}" destId="{EE03146D-8AB1-47DB-818C-D28C692A481D}" srcOrd="0" destOrd="0" presId="urn:microsoft.com/office/officeart/2011/layout/TabList"/>
    <dgm:cxn modelId="{A604ED45-61B0-4C44-9B54-165000BEF363}" type="presParOf" srcId="{4CA9AE57-ADF9-4EA8-BFAB-CE8FAFF6BBBA}" destId="{C5049159-2334-4EE4-AB0B-A6A7A4226506}" srcOrd="1" destOrd="0" presId="urn:microsoft.com/office/officeart/2011/layout/TabList"/>
    <dgm:cxn modelId="{FA879CD3-E9A8-4A22-9C7B-B27113D5B1AC}" type="presParOf" srcId="{4CA9AE57-ADF9-4EA8-BFAB-CE8FAFF6BBBA}" destId="{13B8A63B-7A6C-4B96-9485-807E9CB81FA8}" srcOrd="2" destOrd="0" presId="urn:microsoft.com/office/officeart/2011/layout/TabList"/>
    <dgm:cxn modelId="{3EC4601A-5F9D-4F3A-842F-3268D59A58C1}" type="presParOf" srcId="{4A35DE7C-3D6C-468C-B344-6C9DAF0E2CC6}" destId="{8AD7FDD5-5DDB-416F-95B1-7C7162413353}" srcOrd="10"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A32FDAE-E17C-4439-9AA1-227472FDBE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91A9833-D95D-409C-B326-4D41F4B919D1}">
      <dgm:prSet/>
      <dgm:spPr/>
      <dgm:t>
        <a:bodyPr/>
        <a:lstStyle/>
        <a:p>
          <a:r>
            <a:rPr lang="en-US" b="0" i="0"/>
            <a:t>Contact NE ICAP for questions or to set up a visit</a:t>
          </a:r>
          <a:br>
            <a:rPr lang="en-US" b="0" i="0"/>
          </a:br>
          <a:endParaRPr lang="en-US"/>
        </a:p>
      </dgm:t>
    </dgm:pt>
    <dgm:pt modelId="{14795AC5-A938-44CF-B007-3091A9625486}" type="parTrans" cxnId="{3FC7C385-F128-4C27-9D9C-2C1CBCAD7E01}">
      <dgm:prSet/>
      <dgm:spPr/>
      <dgm:t>
        <a:bodyPr/>
        <a:lstStyle/>
        <a:p>
          <a:endParaRPr lang="en-US"/>
        </a:p>
      </dgm:t>
    </dgm:pt>
    <dgm:pt modelId="{3D11F86A-F6B8-463C-B804-0B7B35F3F117}" type="sibTrans" cxnId="{3FC7C385-F128-4C27-9D9C-2C1CBCAD7E01}">
      <dgm:prSet/>
      <dgm:spPr/>
      <dgm:t>
        <a:bodyPr/>
        <a:lstStyle/>
        <a:p>
          <a:endParaRPr lang="en-US"/>
        </a:p>
      </dgm:t>
    </dgm:pt>
    <dgm:pt modelId="{12FD9779-467F-4D79-AF6F-86464FD316E9}">
      <dgm:prSet/>
      <dgm:spPr/>
      <dgm:t>
        <a:bodyPr/>
        <a:lstStyle/>
        <a:p>
          <a:r>
            <a:rPr lang="en-US" b="0" i="0" u="sng">
              <a:hlinkClick xmlns:r="http://schemas.openxmlformats.org/officeDocument/2006/relationships" r:id="rId1"/>
            </a:rPr>
            <a:t>https://icap.nebraskamed.com</a:t>
          </a:r>
          <a:r>
            <a:rPr lang="en-US" b="0" i="0"/>
            <a:t>  </a:t>
          </a:r>
          <a:endParaRPr lang="en-US"/>
        </a:p>
      </dgm:t>
    </dgm:pt>
    <dgm:pt modelId="{7CD418EA-6183-4689-83D7-7F5A8B493D82}" type="parTrans" cxnId="{8025B5C8-61FE-4E81-BF9D-6C28848A3E94}">
      <dgm:prSet/>
      <dgm:spPr/>
      <dgm:t>
        <a:bodyPr/>
        <a:lstStyle/>
        <a:p>
          <a:endParaRPr lang="en-US"/>
        </a:p>
      </dgm:t>
    </dgm:pt>
    <dgm:pt modelId="{1E6D225B-4711-4A76-A03A-D990810BDA08}" type="sibTrans" cxnId="{8025B5C8-61FE-4E81-BF9D-6C28848A3E94}">
      <dgm:prSet/>
      <dgm:spPr/>
      <dgm:t>
        <a:bodyPr/>
        <a:lstStyle/>
        <a:p>
          <a:endParaRPr lang="en-US"/>
        </a:p>
      </dgm:t>
    </dgm:pt>
    <dgm:pt modelId="{18BD1B87-E2B0-420B-A711-E7AD1A78CABB}">
      <dgm:prSet/>
      <dgm:spPr/>
      <dgm:t>
        <a:bodyPr/>
        <a:lstStyle/>
        <a:p>
          <a:r>
            <a:rPr lang="en-US" b="0" i="0"/>
            <a:t>phone 402-552-2881   </a:t>
          </a:r>
          <a:br>
            <a:rPr lang="en-US" b="0" i="0"/>
          </a:br>
          <a:endParaRPr lang="en-US"/>
        </a:p>
      </dgm:t>
    </dgm:pt>
    <dgm:pt modelId="{2340F85F-96AF-4143-82A6-09B0375681E9}" type="parTrans" cxnId="{E362DBE0-A7B7-4642-B0A6-280A28ABED17}">
      <dgm:prSet/>
      <dgm:spPr/>
      <dgm:t>
        <a:bodyPr/>
        <a:lstStyle/>
        <a:p>
          <a:endParaRPr lang="en-US"/>
        </a:p>
      </dgm:t>
    </dgm:pt>
    <dgm:pt modelId="{0FBE72A8-2058-4C2E-B0AF-F46054F5A343}" type="sibTrans" cxnId="{E362DBE0-A7B7-4642-B0A6-280A28ABED17}">
      <dgm:prSet/>
      <dgm:spPr/>
      <dgm:t>
        <a:bodyPr/>
        <a:lstStyle/>
        <a:p>
          <a:endParaRPr lang="en-US"/>
        </a:p>
      </dgm:t>
    </dgm:pt>
    <dgm:pt modelId="{87D7FDDD-3AC3-41F4-BA65-DFD22FEE62B9}" type="pres">
      <dgm:prSet presAssocID="{4A32FDAE-E17C-4439-9AA1-227472FDBE2D}" presName="linear" presStyleCnt="0">
        <dgm:presLayoutVars>
          <dgm:animLvl val="lvl"/>
          <dgm:resizeHandles val="exact"/>
        </dgm:presLayoutVars>
      </dgm:prSet>
      <dgm:spPr/>
    </dgm:pt>
    <dgm:pt modelId="{DB4D3412-1553-4C8E-9ED6-81340BC57115}" type="pres">
      <dgm:prSet presAssocID="{191A9833-D95D-409C-B326-4D41F4B919D1}" presName="parentText" presStyleLbl="node1" presStyleIdx="0" presStyleCnt="3">
        <dgm:presLayoutVars>
          <dgm:chMax val="0"/>
          <dgm:bulletEnabled val="1"/>
        </dgm:presLayoutVars>
      </dgm:prSet>
      <dgm:spPr/>
    </dgm:pt>
    <dgm:pt modelId="{8777179F-A816-4383-BCE3-BBF55A434C44}" type="pres">
      <dgm:prSet presAssocID="{3D11F86A-F6B8-463C-B804-0B7B35F3F117}" presName="spacer" presStyleCnt="0"/>
      <dgm:spPr/>
    </dgm:pt>
    <dgm:pt modelId="{A2B2B827-25B6-4F0C-B000-8EC6D48DBE75}" type="pres">
      <dgm:prSet presAssocID="{12FD9779-467F-4D79-AF6F-86464FD316E9}" presName="parentText" presStyleLbl="node1" presStyleIdx="1" presStyleCnt="3">
        <dgm:presLayoutVars>
          <dgm:chMax val="0"/>
          <dgm:bulletEnabled val="1"/>
        </dgm:presLayoutVars>
      </dgm:prSet>
      <dgm:spPr/>
    </dgm:pt>
    <dgm:pt modelId="{132AC167-F2E1-4568-93AE-1E98F205467E}" type="pres">
      <dgm:prSet presAssocID="{1E6D225B-4711-4A76-A03A-D990810BDA08}" presName="spacer" presStyleCnt="0"/>
      <dgm:spPr/>
    </dgm:pt>
    <dgm:pt modelId="{5737FF40-E4EB-4C34-B16F-7F7BE30A7B60}" type="pres">
      <dgm:prSet presAssocID="{18BD1B87-E2B0-420B-A711-E7AD1A78CABB}" presName="parentText" presStyleLbl="node1" presStyleIdx="2" presStyleCnt="3">
        <dgm:presLayoutVars>
          <dgm:chMax val="0"/>
          <dgm:bulletEnabled val="1"/>
        </dgm:presLayoutVars>
      </dgm:prSet>
      <dgm:spPr/>
    </dgm:pt>
  </dgm:ptLst>
  <dgm:cxnLst>
    <dgm:cxn modelId="{1916F71E-069E-4668-BC0A-09D1EDD46AB1}" type="presOf" srcId="{4A32FDAE-E17C-4439-9AA1-227472FDBE2D}" destId="{87D7FDDD-3AC3-41F4-BA65-DFD22FEE62B9}" srcOrd="0" destOrd="0" presId="urn:microsoft.com/office/officeart/2005/8/layout/vList2"/>
    <dgm:cxn modelId="{3FC7C385-F128-4C27-9D9C-2C1CBCAD7E01}" srcId="{4A32FDAE-E17C-4439-9AA1-227472FDBE2D}" destId="{191A9833-D95D-409C-B326-4D41F4B919D1}" srcOrd="0" destOrd="0" parTransId="{14795AC5-A938-44CF-B007-3091A9625486}" sibTransId="{3D11F86A-F6B8-463C-B804-0B7B35F3F117}"/>
    <dgm:cxn modelId="{2BC74CB3-B175-4F15-A9B6-A98B9686C6C8}" type="presOf" srcId="{12FD9779-467F-4D79-AF6F-86464FD316E9}" destId="{A2B2B827-25B6-4F0C-B000-8EC6D48DBE75}" srcOrd="0" destOrd="0" presId="urn:microsoft.com/office/officeart/2005/8/layout/vList2"/>
    <dgm:cxn modelId="{8025B5C8-61FE-4E81-BF9D-6C28848A3E94}" srcId="{4A32FDAE-E17C-4439-9AA1-227472FDBE2D}" destId="{12FD9779-467F-4D79-AF6F-86464FD316E9}" srcOrd="1" destOrd="0" parTransId="{7CD418EA-6183-4689-83D7-7F5A8B493D82}" sibTransId="{1E6D225B-4711-4A76-A03A-D990810BDA08}"/>
    <dgm:cxn modelId="{10633EDC-E877-4B3C-B70A-E0703029B5C0}" type="presOf" srcId="{191A9833-D95D-409C-B326-4D41F4B919D1}" destId="{DB4D3412-1553-4C8E-9ED6-81340BC57115}" srcOrd="0" destOrd="0" presId="urn:microsoft.com/office/officeart/2005/8/layout/vList2"/>
    <dgm:cxn modelId="{E362DBE0-A7B7-4642-B0A6-280A28ABED17}" srcId="{4A32FDAE-E17C-4439-9AA1-227472FDBE2D}" destId="{18BD1B87-E2B0-420B-A711-E7AD1A78CABB}" srcOrd="2" destOrd="0" parTransId="{2340F85F-96AF-4143-82A6-09B0375681E9}" sibTransId="{0FBE72A8-2058-4C2E-B0AF-F46054F5A343}"/>
    <dgm:cxn modelId="{C19708E5-E9E2-4B9D-9E6F-110B30CF47A3}" type="presOf" srcId="{18BD1B87-E2B0-420B-A711-E7AD1A78CABB}" destId="{5737FF40-E4EB-4C34-B16F-7F7BE30A7B60}" srcOrd="0" destOrd="0" presId="urn:microsoft.com/office/officeart/2005/8/layout/vList2"/>
    <dgm:cxn modelId="{A2C27A29-54C8-40FD-AD32-FCD1643562B6}" type="presParOf" srcId="{87D7FDDD-3AC3-41F4-BA65-DFD22FEE62B9}" destId="{DB4D3412-1553-4C8E-9ED6-81340BC57115}" srcOrd="0" destOrd="0" presId="urn:microsoft.com/office/officeart/2005/8/layout/vList2"/>
    <dgm:cxn modelId="{DDF3F226-01B3-4A19-89F4-273334C7A90C}" type="presParOf" srcId="{87D7FDDD-3AC3-41F4-BA65-DFD22FEE62B9}" destId="{8777179F-A816-4383-BCE3-BBF55A434C44}" srcOrd="1" destOrd="0" presId="urn:microsoft.com/office/officeart/2005/8/layout/vList2"/>
    <dgm:cxn modelId="{B33A016F-BF5B-4A39-85B2-B9B2620DF1FC}" type="presParOf" srcId="{87D7FDDD-3AC3-41F4-BA65-DFD22FEE62B9}" destId="{A2B2B827-25B6-4F0C-B000-8EC6D48DBE75}" srcOrd="2" destOrd="0" presId="urn:microsoft.com/office/officeart/2005/8/layout/vList2"/>
    <dgm:cxn modelId="{F71060DE-6DB3-46B5-88DA-DB942753CDAC}" type="presParOf" srcId="{87D7FDDD-3AC3-41F4-BA65-DFD22FEE62B9}" destId="{132AC167-F2E1-4568-93AE-1E98F205467E}" srcOrd="3" destOrd="0" presId="urn:microsoft.com/office/officeart/2005/8/layout/vList2"/>
    <dgm:cxn modelId="{EE3A50B1-34E4-496E-B051-5A713F02662A}" type="presParOf" srcId="{87D7FDDD-3AC3-41F4-BA65-DFD22FEE62B9}" destId="{5737FF40-E4EB-4C34-B16F-7F7BE30A7B6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CA38FE-E6F0-4A15-815C-212F4B62A6A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62C9A23-DDD6-4206-8F63-2553E6222E50}">
      <dgm:prSet/>
      <dgm:spPr/>
      <dgm:t>
        <a:bodyPr/>
        <a:lstStyle/>
        <a:p>
          <a:pPr>
            <a:lnSpc>
              <a:spcPct val="100000"/>
            </a:lnSpc>
          </a:pPr>
          <a:r>
            <a:rPr lang="en-US"/>
            <a:t>Develop IPC Assessment tool for schools </a:t>
          </a:r>
        </a:p>
      </dgm:t>
    </dgm:pt>
    <dgm:pt modelId="{EF871BAC-BBD7-4C82-88B2-BA1B7C4944F7}" type="parTrans" cxnId="{48A8DA31-BA6D-4F6A-9A9E-8D7B13D3D8D7}">
      <dgm:prSet/>
      <dgm:spPr/>
      <dgm:t>
        <a:bodyPr/>
        <a:lstStyle/>
        <a:p>
          <a:endParaRPr lang="en-US"/>
        </a:p>
      </dgm:t>
    </dgm:pt>
    <dgm:pt modelId="{B5DF10B3-4342-41D4-97C6-E5036D0B882B}" type="sibTrans" cxnId="{48A8DA31-BA6D-4F6A-9A9E-8D7B13D3D8D7}">
      <dgm:prSet/>
      <dgm:spPr/>
      <dgm:t>
        <a:bodyPr/>
        <a:lstStyle/>
        <a:p>
          <a:endParaRPr lang="en-US"/>
        </a:p>
      </dgm:t>
    </dgm:pt>
    <dgm:pt modelId="{4C8A835C-04AE-4A6A-B5B0-2F675C14664A}">
      <dgm:prSet/>
      <dgm:spPr/>
      <dgm:t>
        <a:bodyPr/>
        <a:lstStyle/>
        <a:p>
          <a:pPr>
            <a:lnSpc>
              <a:spcPct val="100000"/>
            </a:lnSpc>
          </a:pPr>
          <a:r>
            <a:rPr lang="en-US"/>
            <a:t>Pilot voluntary general IPC assessments of school IPC programs </a:t>
          </a:r>
        </a:p>
      </dgm:t>
    </dgm:pt>
    <dgm:pt modelId="{AD5AE559-0BF4-46F6-BA67-E98EE17DB7E3}" type="parTrans" cxnId="{518A1720-B1FA-4DA0-B42B-F3A496488804}">
      <dgm:prSet/>
      <dgm:spPr/>
      <dgm:t>
        <a:bodyPr/>
        <a:lstStyle/>
        <a:p>
          <a:endParaRPr lang="en-US"/>
        </a:p>
      </dgm:t>
    </dgm:pt>
    <dgm:pt modelId="{AF1DFF18-61FB-41E6-8437-B2715903BCAF}" type="sibTrans" cxnId="{518A1720-B1FA-4DA0-B42B-F3A496488804}">
      <dgm:prSet/>
      <dgm:spPr/>
      <dgm:t>
        <a:bodyPr/>
        <a:lstStyle/>
        <a:p>
          <a:endParaRPr lang="en-US"/>
        </a:p>
      </dgm:t>
    </dgm:pt>
    <dgm:pt modelId="{63BBFAC2-3043-44BE-8C6F-1E04E359EB8C}">
      <dgm:prSet/>
      <dgm:spPr/>
      <dgm:t>
        <a:bodyPr/>
        <a:lstStyle/>
        <a:p>
          <a:pPr>
            <a:lnSpc>
              <a:spcPct val="100000"/>
            </a:lnSpc>
          </a:pPr>
          <a:r>
            <a:rPr lang="en-US"/>
            <a:t>Validate, share and integrate best practices from successful school IPC programs</a:t>
          </a:r>
        </a:p>
      </dgm:t>
    </dgm:pt>
    <dgm:pt modelId="{5B3AF3AD-529E-4D64-A662-592873FC0FB2}" type="parTrans" cxnId="{2631BAC4-7CD8-4CB6-AAA2-BFC57D306AC9}">
      <dgm:prSet/>
      <dgm:spPr/>
      <dgm:t>
        <a:bodyPr/>
        <a:lstStyle/>
        <a:p>
          <a:endParaRPr lang="en-US"/>
        </a:p>
      </dgm:t>
    </dgm:pt>
    <dgm:pt modelId="{50347956-0F29-4E3B-B5B7-4BF7C76EF207}" type="sibTrans" cxnId="{2631BAC4-7CD8-4CB6-AAA2-BFC57D306AC9}">
      <dgm:prSet/>
      <dgm:spPr/>
      <dgm:t>
        <a:bodyPr/>
        <a:lstStyle/>
        <a:p>
          <a:endParaRPr lang="en-US"/>
        </a:p>
      </dgm:t>
    </dgm:pt>
    <dgm:pt modelId="{D6211564-E5B3-4633-8B46-DBBB477D1F2B}">
      <dgm:prSet/>
      <dgm:spPr/>
      <dgm:t>
        <a:bodyPr/>
        <a:lstStyle/>
        <a:p>
          <a:pPr>
            <a:lnSpc>
              <a:spcPct val="100000"/>
            </a:lnSpc>
          </a:pPr>
          <a:r>
            <a:rPr lang="en-US"/>
            <a:t>Analyze data from pilot assessments to identify common IPC gaps </a:t>
          </a:r>
        </a:p>
      </dgm:t>
    </dgm:pt>
    <dgm:pt modelId="{370E93FB-2F79-487C-8761-FBFAFAE8E19D}" type="parTrans" cxnId="{F91B6CD5-A9CE-44E6-85F1-2F4201195C25}">
      <dgm:prSet/>
      <dgm:spPr/>
      <dgm:t>
        <a:bodyPr/>
        <a:lstStyle/>
        <a:p>
          <a:endParaRPr lang="en-US"/>
        </a:p>
      </dgm:t>
    </dgm:pt>
    <dgm:pt modelId="{CCF735D1-73A9-4751-A95F-6F8E8A4618B5}" type="sibTrans" cxnId="{F91B6CD5-A9CE-44E6-85F1-2F4201195C25}">
      <dgm:prSet/>
      <dgm:spPr/>
      <dgm:t>
        <a:bodyPr/>
        <a:lstStyle/>
        <a:p>
          <a:endParaRPr lang="en-US"/>
        </a:p>
      </dgm:t>
    </dgm:pt>
    <dgm:pt modelId="{F9712700-F64D-4CCF-89C6-8E00F771D86F}">
      <dgm:prSet/>
      <dgm:spPr/>
      <dgm:t>
        <a:bodyPr/>
        <a:lstStyle/>
        <a:p>
          <a:pPr>
            <a:lnSpc>
              <a:spcPct val="100000"/>
            </a:lnSpc>
          </a:pPr>
          <a:r>
            <a:rPr lang="en-US"/>
            <a:t>Develop new or connect schools IPC programs with already existing resources to mitigate the identified gaps</a:t>
          </a:r>
        </a:p>
      </dgm:t>
    </dgm:pt>
    <dgm:pt modelId="{26A1919D-24B8-4A3D-B11D-CC742FFE0A1E}" type="parTrans" cxnId="{62BC072F-E752-4F4F-ABD2-076E33704245}">
      <dgm:prSet/>
      <dgm:spPr/>
      <dgm:t>
        <a:bodyPr/>
        <a:lstStyle/>
        <a:p>
          <a:endParaRPr lang="en-US"/>
        </a:p>
      </dgm:t>
    </dgm:pt>
    <dgm:pt modelId="{BA6B7999-6C75-4939-92A4-E0BDC6735784}" type="sibTrans" cxnId="{62BC072F-E752-4F4F-ABD2-076E33704245}">
      <dgm:prSet/>
      <dgm:spPr/>
      <dgm:t>
        <a:bodyPr/>
        <a:lstStyle/>
        <a:p>
          <a:endParaRPr lang="en-US"/>
        </a:p>
      </dgm:t>
    </dgm:pt>
    <dgm:pt modelId="{9C38BA6D-9726-48F2-B64A-0649C0FA6FB7}">
      <dgm:prSet/>
      <dgm:spPr/>
      <dgm:t>
        <a:bodyPr/>
        <a:lstStyle/>
        <a:p>
          <a:pPr>
            <a:lnSpc>
              <a:spcPct val="100000"/>
            </a:lnSpc>
          </a:pPr>
          <a:r>
            <a:rPr lang="en-US"/>
            <a:t>Launch a basic IPC certificate training course for school IPC program leads that incorporates lessons learned from the project</a:t>
          </a:r>
        </a:p>
      </dgm:t>
    </dgm:pt>
    <dgm:pt modelId="{3F05E2AC-EAD4-4A40-8E04-2890FB754BC2}" type="parTrans" cxnId="{DD616EC6-43EF-4085-962C-9225613A9F52}">
      <dgm:prSet/>
      <dgm:spPr/>
      <dgm:t>
        <a:bodyPr/>
        <a:lstStyle/>
        <a:p>
          <a:endParaRPr lang="en-US"/>
        </a:p>
      </dgm:t>
    </dgm:pt>
    <dgm:pt modelId="{C50D0E4C-22DF-47BC-AAED-76C8F792352E}" type="sibTrans" cxnId="{DD616EC6-43EF-4085-962C-9225613A9F52}">
      <dgm:prSet/>
      <dgm:spPr/>
      <dgm:t>
        <a:bodyPr/>
        <a:lstStyle/>
        <a:p>
          <a:endParaRPr lang="en-US"/>
        </a:p>
      </dgm:t>
    </dgm:pt>
    <dgm:pt modelId="{1B277A56-A975-49C4-82DB-FA9463DF29FF}" type="pres">
      <dgm:prSet presAssocID="{CACA38FE-E6F0-4A15-815C-212F4B62A6A9}" presName="root" presStyleCnt="0">
        <dgm:presLayoutVars>
          <dgm:dir/>
          <dgm:resizeHandles val="exact"/>
        </dgm:presLayoutVars>
      </dgm:prSet>
      <dgm:spPr/>
    </dgm:pt>
    <dgm:pt modelId="{28600CE3-CBB1-42F0-BB0C-64539334A108}" type="pres">
      <dgm:prSet presAssocID="{F62C9A23-DDD6-4206-8F63-2553E6222E50}" presName="compNode" presStyleCnt="0"/>
      <dgm:spPr/>
    </dgm:pt>
    <dgm:pt modelId="{EE400F3D-1BE9-41CE-AC0D-7F69F8ECDDA6}" type="pres">
      <dgm:prSet presAssocID="{F62C9A23-DDD6-4206-8F63-2553E6222E50}" presName="bgRect" presStyleLbl="bgShp" presStyleIdx="0" presStyleCnt="6"/>
      <dgm:spPr/>
    </dgm:pt>
    <dgm:pt modelId="{66C19919-AF64-41BD-A987-0FC6B5E042D4}" type="pres">
      <dgm:prSet presAssocID="{F62C9A23-DDD6-4206-8F63-2553E6222E5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ools"/>
        </a:ext>
      </dgm:extLst>
    </dgm:pt>
    <dgm:pt modelId="{9DBDBAAF-3F7F-40E1-8274-20323F847F7E}" type="pres">
      <dgm:prSet presAssocID="{F62C9A23-DDD6-4206-8F63-2553E6222E50}" presName="spaceRect" presStyleCnt="0"/>
      <dgm:spPr/>
    </dgm:pt>
    <dgm:pt modelId="{ED500BFA-B90B-4E49-B450-312AA375345E}" type="pres">
      <dgm:prSet presAssocID="{F62C9A23-DDD6-4206-8F63-2553E6222E50}" presName="parTx" presStyleLbl="revTx" presStyleIdx="0" presStyleCnt="6">
        <dgm:presLayoutVars>
          <dgm:chMax val="0"/>
          <dgm:chPref val="0"/>
        </dgm:presLayoutVars>
      </dgm:prSet>
      <dgm:spPr/>
    </dgm:pt>
    <dgm:pt modelId="{7D41E370-2BA3-4AEE-BAA5-FAA157E86652}" type="pres">
      <dgm:prSet presAssocID="{B5DF10B3-4342-41D4-97C6-E5036D0B882B}" presName="sibTrans" presStyleCnt="0"/>
      <dgm:spPr/>
    </dgm:pt>
    <dgm:pt modelId="{8352944C-516B-42C8-A65B-4E3FE4D51FCE}" type="pres">
      <dgm:prSet presAssocID="{4C8A835C-04AE-4A6A-B5B0-2F675C14664A}" presName="compNode" presStyleCnt="0"/>
      <dgm:spPr/>
    </dgm:pt>
    <dgm:pt modelId="{B781F71B-7F40-4161-BF77-20983F7B16B8}" type="pres">
      <dgm:prSet presAssocID="{4C8A835C-04AE-4A6A-B5B0-2F675C14664A}" presName="bgRect" presStyleLbl="bgShp" presStyleIdx="1" presStyleCnt="6"/>
      <dgm:spPr/>
    </dgm:pt>
    <dgm:pt modelId="{87F58E89-61D3-4676-BBE7-3BF61550114F}" type="pres">
      <dgm:prSet presAssocID="{4C8A835C-04AE-4A6A-B5B0-2F675C14664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8E1C62AD-3A3F-41E1-B87F-D7FB396C7AEE}" type="pres">
      <dgm:prSet presAssocID="{4C8A835C-04AE-4A6A-B5B0-2F675C14664A}" presName="spaceRect" presStyleCnt="0"/>
      <dgm:spPr/>
    </dgm:pt>
    <dgm:pt modelId="{4DBBF296-CF40-4161-8374-6605E83F590F}" type="pres">
      <dgm:prSet presAssocID="{4C8A835C-04AE-4A6A-B5B0-2F675C14664A}" presName="parTx" presStyleLbl="revTx" presStyleIdx="1" presStyleCnt="6">
        <dgm:presLayoutVars>
          <dgm:chMax val="0"/>
          <dgm:chPref val="0"/>
        </dgm:presLayoutVars>
      </dgm:prSet>
      <dgm:spPr/>
    </dgm:pt>
    <dgm:pt modelId="{38C73723-60B9-46E4-85B1-8DD900EDF9AB}" type="pres">
      <dgm:prSet presAssocID="{AF1DFF18-61FB-41E6-8437-B2715903BCAF}" presName="sibTrans" presStyleCnt="0"/>
      <dgm:spPr/>
    </dgm:pt>
    <dgm:pt modelId="{F250B115-4ABB-4995-9378-3900EAB8D420}" type="pres">
      <dgm:prSet presAssocID="{63BBFAC2-3043-44BE-8C6F-1E04E359EB8C}" presName="compNode" presStyleCnt="0"/>
      <dgm:spPr/>
    </dgm:pt>
    <dgm:pt modelId="{7ADA7B0A-0411-4511-A819-CA84DF175D89}" type="pres">
      <dgm:prSet presAssocID="{63BBFAC2-3043-44BE-8C6F-1E04E359EB8C}" presName="bgRect" presStyleLbl="bgShp" presStyleIdx="2" presStyleCnt="6"/>
      <dgm:spPr/>
    </dgm:pt>
    <dgm:pt modelId="{BAF56E0B-33D4-43E9-8DDC-6F775F115846}" type="pres">
      <dgm:prSet presAssocID="{63BBFAC2-3043-44BE-8C6F-1E04E359EB8C}"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hake"/>
        </a:ext>
      </dgm:extLst>
    </dgm:pt>
    <dgm:pt modelId="{039E095D-261C-4FA8-82EE-EE39F50B6F60}" type="pres">
      <dgm:prSet presAssocID="{63BBFAC2-3043-44BE-8C6F-1E04E359EB8C}" presName="spaceRect" presStyleCnt="0"/>
      <dgm:spPr/>
    </dgm:pt>
    <dgm:pt modelId="{3E526B74-5CE9-44EC-84C7-986743B76E66}" type="pres">
      <dgm:prSet presAssocID="{63BBFAC2-3043-44BE-8C6F-1E04E359EB8C}" presName="parTx" presStyleLbl="revTx" presStyleIdx="2" presStyleCnt="6">
        <dgm:presLayoutVars>
          <dgm:chMax val="0"/>
          <dgm:chPref val="0"/>
        </dgm:presLayoutVars>
      </dgm:prSet>
      <dgm:spPr/>
    </dgm:pt>
    <dgm:pt modelId="{BF172B7A-ADEE-4D4C-8E67-3E8D9C10A6C6}" type="pres">
      <dgm:prSet presAssocID="{50347956-0F29-4E3B-B5B7-4BF7C76EF207}" presName="sibTrans" presStyleCnt="0"/>
      <dgm:spPr/>
    </dgm:pt>
    <dgm:pt modelId="{56848AFD-A192-4217-B23D-F7AAA0650537}" type="pres">
      <dgm:prSet presAssocID="{D6211564-E5B3-4633-8B46-DBBB477D1F2B}" presName="compNode" presStyleCnt="0"/>
      <dgm:spPr/>
    </dgm:pt>
    <dgm:pt modelId="{2AD96E01-3FEB-4674-B268-47CD81D854E9}" type="pres">
      <dgm:prSet presAssocID="{D6211564-E5B3-4633-8B46-DBBB477D1F2B}" presName="bgRect" presStyleLbl="bgShp" presStyleIdx="3" presStyleCnt="6"/>
      <dgm:spPr/>
    </dgm:pt>
    <dgm:pt modelId="{DDEC9AD1-36E2-4803-BECA-E5971257DF06}" type="pres">
      <dgm:prSet presAssocID="{D6211564-E5B3-4633-8B46-DBBB477D1F2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agnifying glass"/>
        </a:ext>
      </dgm:extLst>
    </dgm:pt>
    <dgm:pt modelId="{C6BA232D-0F93-4E01-8CF0-C828ED8FD0F5}" type="pres">
      <dgm:prSet presAssocID="{D6211564-E5B3-4633-8B46-DBBB477D1F2B}" presName="spaceRect" presStyleCnt="0"/>
      <dgm:spPr/>
    </dgm:pt>
    <dgm:pt modelId="{F1392BCE-104E-470C-9BEC-E9030BA55154}" type="pres">
      <dgm:prSet presAssocID="{D6211564-E5B3-4633-8B46-DBBB477D1F2B}" presName="parTx" presStyleLbl="revTx" presStyleIdx="3" presStyleCnt="6">
        <dgm:presLayoutVars>
          <dgm:chMax val="0"/>
          <dgm:chPref val="0"/>
        </dgm:presLayoutVars>
      </dgm:prSet>
      <dgm:spPr/>
    </dgm:pt>
    <dgm:pt modelId="{559FB25A-1A47-423C-93B6-7E16405B6E21}" type="pres">
      <dgm:prSet presAssocID="{CCF735D1-73A9-4751-A95F-6F8E8A4618B5}" presName="sibTrans" presStyleCnt="0"/>
      <dgm:spPr/>
    </dgm:pt>
    <dgm:pt modelId="{6CE2A6C2-3FEE-41F5-A224-A4E7F8D76A44}" type="pres">
      <dgm:prSet presAssocID="{F9712700-F64D-4CCF-89C6-8E00F771D86F}" presName="compNode" presStyleCnt="0"/>
      <dgm:spPr/>
    </dgm:pt>
    <dgm:pt modelId="{6E988AD0-D601-45B5-845C-A928DBE51590}" type="pres">
      <dgm:prSet presAssocID="{F9712700-F64D-4CCF-89C6-8E00F771D86F}" presName="bgRect" presStyleLbl="bgShp" presStyleIdx="4" presStyleCnt="6"/>
      <dgm:spPr/>
    </dgm:pt>
    <dgm:pt modelId="{0952CAF8-42C1-4EFD-ADD9-FDB85557CD0B}" type="pres">
      <dgm:prSet presAssocID="{F9712700-F64D-4CCF-89C6-8E00F771D86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lassroom"/>
        </a:ext>
      </dgm:extLst>
    </dgm:pt>
    <dgm:pt modelId="{CE237B77-5D8B-4A57-BBE8-7C1DE21B8DF5}" type="pres">
      <dgm:prSet presAssocID="{F9712700-F64D-4CCF-89C6-8E00F771D86F}" presName="spaceRect" presStyleCnt="0"/>
      <dgm:spPr/>
    </dgm:pt>
    <dgm:pt modelId="{6A7FD471-2937-4B02-9FEE-B678DB88F598}" type="pres">
      <dgm:prSet presAssocID="{F9712700-F64D-4CCF-89C6-8E00F771D86F}" presName="parTx" presStyleLbl="revTx" presStyleIdx="4" presStyleCnt="6">
        <dgm:presLayoutVars>
          <dgm:chMax val="0"/>
          <dgm:chPref val="0"/>
        </dgm:presLayoutVars>
      </dgm:prSet>
      <dgm:spPr/>
    </dgm:pt>
    <dgm:pt modelId="{D58D8DB8-75E6-435C-9421-E85C0D39F69D}" type="pres">
      <dgm:prSet presAssocID="{BA6B7999-6C75-4939-92A4-E0BDC6735784}" presName="sibTrans" presStyleCnt="0"/>
      <dgm:spPr/>
    </dgm:pt>
    <dgm:pt modelId="{61D56BE1-BA94-476D-8467-A822A00E6F33}" type="pres">
      <dgm:prSet presAssocID="{9C38BA6D-9726-48F2-B64A-0649C0FA6FB7}" presName="compNode" presStyleCnt="0"/>
      <dgm:spPr/>
    </dgm:pt>
    <dgm:pt modelId="{761B751D-308B-49D2-9173-6D9F64AD16FF}" type="pres">
      <dgm:prSet presAssocID="{9C38BA6D-9726-48F2-B64A-0649C0FA6FB7}" presName="bgRect" presStyleLbl="bgShp" presStyleIdx="5" presStyleCnt="6"/>
      <dgm:spPr/>
    </dgm:pt>
    <dgm:pt modelId="{3320210A-522C-4B33-B25F-0F3C8161CCF2}" type="pres">
      <dgm:prSet presAssocID="{9C38BA6D-9726-48F2-B64A-0649C0FA6FB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Books"/>
        </a:ext>
      </dgm:extLst>
    </dgm:pt>
    <dgm:pt modelId="{F1B6ACC7-19BC-4840-8D2E-169FA937E817}" type="pres">
      <dgm:prSet presAssocID="{9C38BA6D-9726-48F2-B64A-0649C0FA6FB7}" presName="spaceRect" presStyleCnt="0"/>
      <dgm:spPr/>
    </dgm:pt>
    <dgm:pt modelId="{96EABAEC-0912-4ED9-9847-2328E6871DC3}" type="pres">
      <dgm:prSet presAssocID="{9C38BA6D-9726-48F2-B64A-0649C0FA6FB7}" presName="parTx" presStyleLbl="revTx" presStyleIdx="5" presStyleCnt="6">
        <dgm:presLayoutVars>
          <dgm:chMax val="0"/>
          <dgm:chPref val="0"/>
        </dgm:presLayoutVars>
      </dgm:prSet>
      <dgm:spPr/>
    </dgm:pt>
  </dgm:ptLst>
  <dgm:cxnLst>
    <dgm:cxn modelId="{25DD6500-62B1-4E4D-BC1A-933423EB821A}" type="presOf" srcId="{CACA38FE-E6F0-4A15-815C-212F4B62A6A9}" destId="{1B277A56-A975-49C4-82DB-FA9463DF29FF}" srcOrd="0" destOrd="0" presId="urn:microsoft.com/office/officeart/2018/2/layout/IconVerticalSolidList"/>
    <dgm:cxn modelId="{518A1720-B1FA-4DA0-B42B-F3A496488804}" srcId="{CACA38FE-E6F0-4A15-815C-212F4B62A6A9}" destId="{4C8A835C-04AE-4A6A-B5B0-2F675C14664A}" srcOrd="1" destOrd="0" parTransId="{AD5AE559-0BF4-46F6-BA67-E98EE17DB7E3}" sibTransId="{AF1DFF18-61FB-41E6-8437-B2715903BCAF}"/>
    <dgm:cxn modelId="{91BFE926-C6AE-4D2C-821B-276832EE1FB7}" type="presOf" srcId="{D6211564-E5B3-4633-8B46-DBBB477D1F2B}" destId="{F1392BCE-104E-470C-9BEC-E9030BA55154}" srcOrd="0" destOrd="0" presId="urn:microsoft.com/office/officeart/2018/2/layout/IconVerticalSolidList"/>
    <dgm:cxn modelId="{62BC072F-E752-4F4F-ABD2-076E33704245}" srcId="{CACA38FE-E6F0-4A15-815C-212F4B62A6A9}" destId="{F9712700-F64D-4CCF-89C6-8E00F771D86F}" srcOrd="4" destOrd="0" parTransId="{26A1919D-24B8-4A3D-B11D-CC742FFE0A1E}" sibTransId="{BA6B7999-6C75-4939-92A4-E0BDC6735784}"/>
    <dgm:cxn modelId="{48A8DA31-BA6D-4F6A-9A9E-8D7B13D3D8D7}" srcId="{CACA38FE-E6F0-4A15-815C-212F4B62A6A9}" destId="{F62C9A23-DDD6-4206-8F63-2553E6222E50}" srcOrd="0" destOrd="0" parTransId="{EF871BAC-BBD7-4C82-88B2-BA1B7C4944F7}" sibTransId="{B5DF10B3-4342-41D4-97C6-E5036D0B882B}"/>
    <dgm:cxn modelId="{78954262-9838-486D-BBEE-F4D36A3C11F6}" type="presOf" srcId="{4C8A835C-04AE-4A6A-B5B0-2F675C14664A}" destId="{4DBBF296-CF40-4161-8374-6605E83F590F}" srcOrd="0" destOrd="0" presId="urn:microsoft.com/office/officeart/2018/2/layout/IconVerticalSolidList"/>
    <dgm:cxn modelId="{62F36843-DF98-44B1-8044-62BD2C33220F}" type="presOf" srcId="{F9712700-F64D-4CCF-89C6-8E00F771D86F}" destId="{6A7FD471-2937-4B02-9FEE-B678DB88F598}" srcOrd="0" destOrd="0" presId="urn:microsoft.com/office/officeart/2018/2/layout/IconVerticalSolidList"/>
    <dgm:cxn modelId="{7856C76A-D7D8-4655-AE1B-42E2CA2017B1}" type="presOf" srcId="{F62C9A23-DDD6-4206-8F63-2553E6222E50}" destId="{ED500BFA-B90B-4E49-B450-312AA375345E}" srcOrd="0" destOrd="0" presId="urn:microsoft.com/office/officeart/2018/2/layout/IconVerticalSolidList"/>
    <dgm:cxn modelId="{767CEC95-DB6F-444E-B1B0-14A764556FC5}" type="presOf" srcId="{9C38BA6D-9726-48F2-B64A-0649C0FA6FB7}" destId="{96EABAEC-0912-4ED9-9847-2328E6871DC3}" srcOrd="0" destOrd="0" presId="urn:microsoft.com/office/officeart/2018/2/layout/IconVerticalSolidList"/>
    <dgm:cxn modelId="{A22CC3C0-DD2B-4958-8DE3-EF2B30309C11}" type="presOf" srcId="{63BBFAC2-3043-44BE-8C6F-1E04E359EB8C}" destId="{3E526B74-5CE9-44EC-84C7-986743B76E66}" srcOrd="0" destOrd="0" presId="urn:microsoft.com/office/officeart/2018/2/layout/IconVerticalSolidList"/>
    <dgm:cxn modelId="{2631BAC4-7CD8-4CB6-AAA2-BFC57D306AC9}" srcId="{CACA38FE-E6F0-4A15-815C-212F4B62A6A9}" destId="{63BBFAC2-3043-44BE-8C6F-1E04E359EB8C}" srcOrd="2" destOrd="0" parTransId="{5B3AF3AD-529E-4D64-A662-592873FC0FB2}" sibTransId="{50347956-0F29-4E3B-B5B7-4BF7C76EF207}"/>
    <dgm:cxn modelId="{DD616EC6-43EF-4085-962C-9225613A9F52}" srcId="{CACA38FE-E6F0-4A15-815C-212F4B62A6A9}" destId="{9C38BA6D-9726-48F2-B64A-0649C0FA6FB7}" srcOrd="5" destOrd="0" parTransId="{3F05E2AC-EAD4-4A40-8E04-2890FB754BC2}" sibTransId="{C50D0E4C-22DF-47BC-AAED-76C8F792352E}"/>
    <dgm:cxn modelId="{F91B6CD5-A9CE-44E6-85F1-2F4201195C25}" srcId="{CACA38FE-E6F0-4A15-815C-212F4B62A6A9}" destId="{D6211564-E5B3-4633-8B46-DBBB477D1F2B}" srcOrd="3" destOrd="0" parTransId="{370E93FB-2F79-487C-8761-FBFAFAE8E19D}" sibTransId="{CCF735D1-73A9-4751-A95F-6F8E8A4618B5}"/>
    <dgm:cxn modelId="{BCB1A625-19A7-436F-B259-E6302FA1313E}" type="presParOf" srcId="{1B277A56-A975-49C4-82DB-FA9463DF29FF}" destId="{28600CE3-CBB1-42F0-BB0C-64539334A108}" srcOrd="0" destOrd="0" presId="urn:microsoft.com/office/officeart/2018/2/layout/IconVerticalSolidList"/>
    <dgm:cxn modelId="{51569AC1-9F66-4645-A81C-EB5D72AF56C1}" type="presParOf" srcId="{28600CE3-CBB1-42F0-BB0C-64539334A108}" destId="{EE400F3D-1BE9-41CE-AC0D-7F69F8ECDDA6}" srcOrd="0" destOrd="0" presId="urn:microsoft.com/office/officeart/2018/2/layout/IconVerticalSolidList"/>
    <dgm:cxn modelId="{21971402-012A-4660-9426-FE274FD559AD}" type="presParOf" srcId="{28600CE3-CBB1-42F0-BB0C-64539334A108}" destId="{66C19919-AF64-41BD-A987-0FC6B5E042D4}" srcOrd="1" destOrd="0" presId="urn:microsoft.com/office/officeart/2018/2/layout/IconVerticalSolidList"/>
    <dgm:cxn modelId="{B83FFC8D-29B1-4CF9-AE9E-40322DCE3B3A}" type="presParOf" srcId="{28600CE3-CBB1-42F0-BB0C-64539334A108}" destId="{9DBDBAAF-3F7F-40E1-8274-20323F847F7E}" srcOrd="2" destOrd="0" presId="urn:microsoft.com/office/officeart/2018/2/layout/IconVerticalSolidList"/>
    <dgm:cxn modelId="{CBEFD72D-108A-494C-B0DE-F80830C8C021}" type="presParOf" srcId="{28600CE3-CBB1-42F0-BB0C-64539334A108}" destId="{ED500BFA-B90B-4E49-B450-312AA375345E}" srcOrd="3" destOrd="0" presId="urn:microsoft.com/office/officeart/2018/2/layout/IconVerticalSolidList"/>
    <dgm:cxn modelId="{F18DA264-6118-4209-9D63-711F9C4D6239}" type="presParOf" srcId="{1B277A56-A975-49C4-82DB-FA9463DF29FF}" destId="{7D41E370-2BA3-4AEE-BAA5-FAA157E86652}" srcOrd="1" destOrd="0" presId="urn:microsoft.com/office/officeart/2018/2/layout/IconVerticalSolidList"/>
    <dgm:cxn modelId="{2E04EC44-8423-4C61-979A-47C5778C2B74}" type="presParOf" srcId="{1B277A56-A975-49C4-82DB-FA9463DF29FF}" destId="{8352944C-516B-42C8-A65B-4E3FE4D51FCE}" srcOrd="2" destOrd="0" presId="urn:microsoft.com/office/officeart/2018/2/layout/IconVerticalSolidList"/>
    <dgm:cxn modelId="{E95D5048-9168-450C-8C55-BB202C195E31}" type="presParOf" srcId="{8352944C-516B-42C8-A65B-4E3FE4D51FCE}" destId="{B781F71B-7F40-4161-BF77-20983F7B16B8}" srcOrd="0" destOrd="0" presId="urn:microsoft.com/office/officeart/2018/2/layout/IconVerticalSolidList"/>
    <dgm:cxn modelId="{256DBE62-7B16-48AD-88F8-34186BE80183}" type="presParOf" srcId="{8352944C-516B-42C8-A65B-4E3FE4D51FCE}" destId="{87F58E89-61D3-4676-BBE7-3BF61550114F}" srcOrd="1" destOrd="0" presId="urn:microsoft.com/office/officeart/2018/2/layout/IconVerticalSolidList"/>
    <dgm:cxn modelId="{4C8A0161-4508-4D0A-855D-17C32FAFF505}" type="presParOf" srcId="{8352944C-516B-42C8-A65B-4E3FE4D51FCE}" destId="{8E1C62AD-3A3F-41E1-B87F-D7FB396C7AEE}" srcOrd="2" destOrd="0" presId="urn:microsoft.com/office/officeart/2018/2/layout/IconVerticalSolidList"/>
    <dgm:cxn modelId="{9ACF41D0-B6D3-42B2-B742-64AE6541A725}" type="presParOf" srcId="{8352944C-516B-42C8-A65B-4E3FE4D51FCE}" destId="{4DBBF296-CF40-4161-8374-6605E83F590F}" srcOrd="3" destOrd="0" presId="urn:microsoft.com/office/officeart/2018/2/layout/IconVerticalSolidList"/>
    <dgm:cxn modelId="{2E567A1C-9005-4454-BC7B-E58D791333A8}" type="presParOf" srcId="{1B277A56-A975-49C4-82DB-FA9463DF29FF}" destId="{38C73723-60B9-46E4-85B1-8DD900EDF9AB}" srcOrd="3" destOrd="0" presId="urn:microsoft.com/office/officeart/2018/2/layout/IconVerticalSolidList"/>
    <dgm:cxn modelId="{CEF08D30-F2B7-4BF3-9D2F-6608B94AE386}" type="presParOf" srcId="{1B277A56-A975-49C4-82DB-FA9463DF29FF}" destId="{F250B115-4ABB-4995-9378-3900EAB8D420}" srcOrd="4" destOrd="0" presId="urn:microsoft.com/office/officeart/2018/2/layout/IconVerticalSolidList"/>
    <dgm:cxn modelId="{02A5BB7C-7464-4D1E-89D9-25C6C32B3CA2}" type="presParOf" srcId="{F250B115-4ABB-4995-9378-3900EAB8D420}" destId="{7ADA7B0A-0411-4511-A819-CA84DF175D89}" srcOrd="0" destOrd="0" presId="urn:microsoft.com/office/officeart/2018/2/layout/IconVerticalSolidList"/>
    <dgm:cxn modelId="{666B7F7B-1122-422F-87D1-C1144A9D0BB6}" type="presParOf" srcId="{F250B115-4ABB-4995-9378-3900EAB8D420}" destId="{BAF56E0B-33D4-43E9-8DDC-6F775F115846}" srcOrd="1" destOrd="0" presId="urn:microsoft.com/office/officeart/2018/2/layout/IconVerticalSolidList"/>
    <dgm:cxn modelId="{EEFDD0D1-5E50-45D4-96C3-968363034E8F}" type="presParOf" srcId="{F250B115-4ABB-4995-9378-3900EAB8D420}" destId="{039E095D-261C-4FA8-82EE-EE39F50B6F60}" srcOrd="2" destOrd="0" presId="urn:microsoft.com/office/officeart/2018/2/layout/IconVerticalSolidList"/>
    <dgm:cxn modelId="{3B25B956-9747-41B1-B3B6-E3F225B9A318}" type="presParOf" srcId="{F250B115-4ABB-4995-9378-3900EAB8D420}" destId="{3E526B74-5CE9-44EC-84C7-986743B76E66}" srcOrd="3" destOrd="0" presId="urn:microsoft.com/office/officeart/2018/2/layout/IconVerticalSolidList"/>
    <dgm:cxn modelId="{1D6263A9-ABCA-4CE4-8FC6-D33E891E74FB}" type="presParOf" srcId="{1B277A56-A975-49C4-82DB-FA9463DF29FF}" destId="{BF172B7A-ADEE-4D4C-8E67-3E8D9C10A6C6}" srcOrd="5" destOrd="0" presId="urn:microsoft.com/office/officeart/2018/2/layout/IconVerticalSolidList"/>
    <dgm:cxn modelId="{4A864CDA-F888-4733-902D-AD5D13E89E19}" type="presParOf" srcId="{1B277A56-A975-49C4-82DB-FA9463DF29FF}" destId="{56848AFD-A192-4217-B23D-F7AAA0650537}" srcOrd="6" destOrd="0" presId="urn:microsoft.com/office/officeart/2018/2/layout/IconVerticalSolidList"/>
    <dgm:cxn modelId="{458C2E8A-7869-4862-844E-D9A818B5E717}" type="presParOf" srcId="{56848AFD-A192-4217-B23D-F7AAA0650537}" destId="{2AD96E01-3FEB-4674-B268-47CD81D854E9}" srcOrd="0" destOrd="0" presId="urn:microsoft.com/office/officeart/2018/2/layout/IconVerticalSolidList"/>
    <dgm:cxn modelId="{82A36C95-8B90-4503-8B42-87F08DE4E5C4}" type="presParOf" srcId="{56848AFD-A192-4217-B23D-F7AAA0650537}" destId="{DDEC9AD1-36E2-4803-BECA-E5971257DF06}" srcOrd="1" destOrd="0" presId="urn:microsoft.com/office/officeart/2018/2/layout/IconVerticalSolidList"/>
    <dgm:cxn modelId="{AD7B0A37-9E34-411E-9629-63EE8BD86BFF}" type="presParOf" srcId="{56848AFD-A192-4217-B23D-F7AAA0650537}" destId="{C6BA232D-0F93-4E01-8CF0-C828ED8FD0F5}" srcOrd="2" destOrd="0" presId="urn:microsoft.com/office/officeart/2018/2/layout/IconVerticalSolidList"/>
    <dgm:cxn modelId="{90AD6A21-E3BD-47FC-B89E-68734C5FC174}" type="presParOf" srcId="{56848AFD-A192-4217-B23D-F7AAA0650537}" destId="{F1392BCE-104E-470C-9BEC-E9030BA55154}" srcOrd="3" destOrd="0" presId="urn:microsoft.com/office/officeart/2018/2/layout/IconVerticalSolidList"/>
    <dgm:cxn modelId="{470DB9D2-4D45-4F6F-A81D-F73D3543A79F}" type="presParOf" srcId="{1B277A56-A975-49C4-82DB-FA9463DF29FF}" destId="{559FB25A-1A47-423C-93B6-7E16405B6E21}" srcOrd="7" destOrd="0" presId="urn:microsoft.com/office/officeart/2018/2/layout/IconVerticalSolidList"/>
    <dgm:cxn modelId="{9075D2CD-CF90-4970-B727-9F30E8AD554B}" type="presParOf" srcId="{1B277A56-A975-49C4-82DB-FA9463DF29FF}" destId="{6CE2A6C2-3FEE-41F5-A224-A4E7F8D76A44}" srcOrd="8" destOrd="0" presId="urn:microsoft.com/office/officeart/2018/2/layout/IconVerticalSolidList"/>
    <dgm:cxn modelId="{FEA93F63-093E-4FCA-BF13-0B3FC68D25A9}" type="presParOf" srcId="{6CE2A6C2-3FEE-41F5-A224-A4E7F8D76A44}" destId="{6E988AD0-D601-45B5-845C-A928DBE51590}" srcOrd="0" destOrd="0" presId="urn:microsoft.com/office/officeart/2018/2/layout/IconVerticalSolidList"/>
    <dgm:cxn modelId="{CA810E59-5DBD-4A20-A705-3D693FB70821}" type="presParOf" srcId="{6CE2A6C2-3FEE-41F5-A224-A4E7F8D76A44}" destId="{0952CAF8-42C1-4EFD-ADD9-FDB85557CD0B}" srcOrd="1" destOrd="0" presId="urn:microsoft.com/office/officeart/2018/2/layout/IconVerticalSolidList"/>
    <dgm:cxn modelId="{7FE17B94-D32C-425E-BBB3-105892EAAC4E}" type="presParOf" srcId="{6CE2A6C2-3FEE-41F5-A224-A4E7F8D76A44}" destId="{CE237B77-5D8B-4A57-BBE8-7C1DE21B8DF5}" srcOrd="2" destOrd="0" presId="urn:microsoft.com/office/officeart/2018/2/layout/IconVerticalSolidList"/>
    <dgm:cxn modelId="{9B52E946-2C81-4B10-A082-216F80C637F9}" type="presParOf" srcId="{6CE2A6C2-3FEE-41F5-A224-A4E7F8D76A44}" destId="{6A7FD471-2937-4B02-9FEE-B678DB88F598}" srcOrd="3" destOrd="0" presId="urn:microsoft.com/office/officeart/2018/2/layout/IconVerticalSolidList"/>
    <dgm:cxn modelId="{B129FD7B-8F83-4055-953B-C95DBE3A372C}" type="presParOf" srcId="{1B277A56-A975-49C4-82DB-FA9463DF29FF}" destId="{D58D8DB8-75E6-435C-9421-E85C0D39F69D}" srcOrd="9" destOrd="0" presId="urn:microsoft.com/office/officeart/2018/2/layout/IconVerticalSolidList"/>
    <dgm:cxn modelId="{1084602D-9AAA-4D2C-AEF6-C25534AE7AC0}" type="presParOf" srcId="{1B277A56-A975-49C4-82DB-FA9463DF29FF}" destId="{61D56BE1-BA94-476D-8467-A822A00E6F33}" srcOrd="10" destOrd="0" presId="urn:microsoft.com/office/officeart/2018/2/layout/IconVerticalSolidList"/>
    <dgm:cxn modelId="{DD67630E-85F8-4F8C-A9D7-9F2F3335CEC8}" type="presParOf" srcId="{61D56BE1-BA94-476D-8467-A822A00E6F33}" destId="{761B751D-308B-49D2-9173-6D9F64AD16FF}" srcOrd="0" destOrd="0" presId="urn:microsoft.com/office/officeart/2018/2/layout/IconVerticalSolidList"/>
    <dgm:cxn modelId="{05083862-6662-42FE-9B17-0511CE0BB4EF}" type="presParOf" srcId="{61D56BE1-BA94-476D-8467-A822A00E6F33}" destId="{3320210A-522C-4B33-B25F-0F3C8161CCF2}" srcOrd="1" destOrd="0" presId="urn:microsoft.com/office/officeart/2018/2/layout/IconVerticalSolidList"/>
    <dgm:cxn modelId="{346ABD6D-188C-45D4-9828-D24F3851F34E}" type="presParOf" srcId="{61D56BE1-BA94-476D-8467-A822A00E6F33}" destId="{F1B6ACC7-19BC-4840-8D2E-169FA937E817}" srcOrd="2" destOrd="0" presId="urn:microsoft.com/office/officeart/2018/2/layout/IconVerticalSolidList"/>
    <dgm:cxn modelId="{A3E6A8AA-A7A1-426D-BB5B-21D068188623}" type="presParOf" srcId="{61D56BE1-BA94-476D-8467-A822A00E6F33}" destId="{96EABAEC-0912-4ED9-9847-2328E6871DC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42778F-DA9B-43C2-B043-9CB0230EEEE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5DC320A4-7137-4457-86D2-9118EF61AE9E}">
      <dgm:prSet custT="1"/>
      <dgm:spPr/>
      <dgm:t>
        <a:bodyPr/>
        <a:lstStyle/>
        <a:p>
          <a:r>
            <a:rPr lang="en-US" sz="2000">
              <a:latin typeface="+mj-lt"/>
              <a:cs typeface="Arial" panose="020B0604020202020204" pitchFamily="34" charset="0"/>
            </a:rPr>
            <a:t>Preventing the spread of infections by ensuring that kids can safely participate in-person learning and reducing absenteeism rates.</a:t>
          </a:r>
        </a:p>
      </dgm:t>
    </dgm:pt>
    <dgm:pt modelId="{A6E07905-D68B-4C2A-BC86-3573E8D9A3C9}" type="parTrans" cxnId="{0A82A687-6654-41FB-89AC-DBE0F81F8584}">
      <dgm:prSet/>
      <dgm:spPr/>
      <dgm:t>
        <a:bodyPr/>
        <a:lstStyle/>
        <a:p>
          <a:endParaRPr lang="en-US" sz="2000">
            <a:latin typeface="+mj-lt"/>
          </a:endParaRPr>
        </a:p>
      </dgm:t>
    </dgm:pt>
    <dgm:pt modelId="{DA74CE03-F9AB-43E1-B1A7-3BB461661A00}" type="sibTrans" cxnId="{0A82A687-6654-41FB-89AC-DBE0F81F8584}">
      <dgm:prSet/>
      <dgm:spPr/>
      <dgm:t>
        <a:bodyPr/>
        <a:lstStyle/>
        <a:p>
          <a:endParaRPr lang="en-US" sz="2000">
            <a:latin typeface="+mj-lt"/>
          </a:endParaRPr>
        </a:p>
      </dgm:t>
    </dgm:pt>
    <dgm:pt modelId="{9EADE734-9D3E-48A7-94D5-DA364D5B3BF4}">
      <dgm:prSet custT="1"/>
      <dgm:spPr/>
      <dgm:t>
        <a:bodyPr/>
        <a:lstStyle/>
        <a:p>
          <a:endParaRPr lang="en-US" sz="2000" dirty="0">
            <a:latin typeface="+mj-lt"/>
            <a:cs typeface="Arial" panose="020B0604020202020204" pitchFamily="34" charset="0"/>
          </a:endParaRPr>
        </a:p>
      </dgm:t>
    </dgm:pt>
    <dgm:pt modelId="{53652F0B-8531-4A54-A60B-AE73B9F99042}" type="parTrans" cxnId="{8C24EE1E-CD97-4497-8587-B0BC0192E3B1}">
      <dgm:prSet/>
      <dgm:spPr/>
      <dgm:t>
        <a:bodyPr/>
        <a:lstStyle/>
        <a:p>
          <a:endParaRPr lang="en-US" sz="2000">
            <a:latin typeface="+mj-lt"/>
          </a:endParaRPr>
        </a:p>
      </dgm:t>
    </dgm:pt>
    <dgm:pt modelId="{0717DD56-D7E8-4C44-8343-F42640922992}" type="sibTrans" cxnId="{8C24EE1E-CD97-4497-8587-B0BC0192E3B1}">
      <dgm:prSet/>
      <dgm:spPr/>
      <dgm:t>
        <a:bodyPr/>
        <a:lstStyle/>
        <a:p>
          <a:endParaRPr lang="en-US" sz="2000">
            <a:latin typeface="+mj-lt"/>
          </a:endParaRPr>
        </a:p>
      </dgm:t>
    </dgm:pt>
    <dgm:pt modelId="{C0160494-2C72-4F05-A0F1-C6442F219A7D}">
      <dgm:prSet custT="1"/>
      <dgm:spPr/>
      <dgm:t>
        <a:bodyPr/>
        <a:lstStyle/>
        <a:p>
          <a:endParaRPr lang="en-US" sz="2000">
            <a:latin typeface="+mj-lt"/>
            <a:cs typeface="Arial" panose="020B0604020202020204" pitchFamily="34" charset="0"/>
          </a:endParaRPr>
        </a:p>
      </dgm:t>
    </dgm:pt>
    <dgm:pt modelId="{F54845D3-3551-4C4A-B74C-02B59561CA71}" type="parTrans" cxnId="{1134BCD1-E70E-46A4-B3E9-BDE8AE13742F}">
      <dgm:prSet/>
      <dgm:spPr/>
      <dgm:t>
        <a:bodyPr/>
        <a:lstStyle/>
        <a:p>
          <a:endParaRPr lang="en-US" sz="2000">
            <a:latin typeface="+mj-lt"/>
          </a:endParaRPr>
        </a:p>
      </dgm:t>
    </dgm:pt>
    <dgm:pt modelId="{1A0FD8A3-B08A-47CD-BEF7-9A2586683A68}" type="sibTrans" cxnId="{1134BCD1-E70E-46A4-B3E9-BDE8AE13742F}">
      <dgm:prSet/>
      <dgm:spPr/>
      <dgm:t>
        <a:bodyPr/>
        <a:lstStyle/>
        <a:p>
          <a:endParaRPr lang="en-US" sz="2000">
            <a:latin typeface="+mj-lt"/>
          </a:endParaRPr>
        </a:p>
      </dgm:t>
    </dgm:pt>
    <dgm:pt modelId="{B8886AED-F3EC-49B2-A053-60C3FE1DF591}">
      <dgm:prSet custT="1"/>
      <dgm:spPr/>
      <dgm:t>
        <a:bodyPr/>
        <a:lstStyle/>
        <a:p>
          <a:r>
            <a:rPr lang="en-US" sz="2000">
              <a:latin typeface="+mj-lt"/>
              <a:cs typeface="Arial" panose="020B0604020202020204" pitchFamily="34" charset="0"/>
            </a:rPr>
            <a:t>Maintaining a clean environment-Cleaning and Disinfection</a:t>
          </a:r>
        </a:p>
      </dgm:t>
    </dgm:pt>
    <dgm:pt modelId="{072F63DC-C060-437D-93FA-078357C0940D}" type="parTrans" cxnId="{06846269-3362-4F09-9F41-D9E8716CE441}">
      <dgm:prSet/>
      <dgm:spPr/>
      <dgm:t>
        <a:bodyPr/>
        <a:lstStyle/>
        <a:p>
          <a:endParaRPr lang="en-US" sz="2000">
            <a:latin typeface="+mj-lt"/>
          </a:endParaRPr>
        </a:p>
      </dgm:t>
    </dgm:pt>
    <dgm:pt modelId="{DC54D298-DB69-4895-AE0A-652FC4122148}" type="sibTrans" cxnId="{06846269-3362-4F09-9F41-D9E8716CE441}">
      <dgm:prSet/>
      <dgm:spPr/>
      <dgm:t>
        <a:bodyPr/>
        <a:lstStyle/>
        <a:p>
          <a:endParaRPr lang="en-US" sz="2000">
            <a:latin typeface="+mj-lt"/>
          </a:endParaRPr>
        </a:p>
      </dgm:t>
    </dgm:pt>
    <dgm:pt modelId="{4F250C63-EF6A-427A-AC3D-12C6EE5544C4}">
      <dgm:prSet custT="1"/>
      <dgm:spPr/>
      <dgm:t>
        <a:bodyPr/>
        <a:lstStyle/>
        <a:p>
          <a:r>
            <a:rPr lang="en-US" sz="2000" dirty="0">
              <a:latin typeface="+mj-lt"/>
              <a:cs typeface="Arial" panose="020B0604020202020204" pitchFamily="34" charset="0"/>
            </a:rPr>
            <a:t>Environmental Controls: Airflow</a:t>
          </a:r>
        </a:p>
      </dgm:t>
    </dgm:pt>
    <dgm:pt modelId="{97D3AAD1-2DBC-4225-BC7A-F3ABE4093308}" type="parTrans" cxnId="{DC2A474D-6BA3-44B0-A9AE-519FAE5FB248}">
      <dgm:prSet/>
      <dgm:spPr/>
      <dgm:t>
        <a:bodyPr/>
        <a:lstStyle/>
        <a:p>
          <a:endParaRPr lang="en-US" sz="2000">
            <a:latin typeface="+mj-lt"/>
          </a:endParaRPr>
        </a:p>
      </dgm:t>
    </dgm:pt>
    <dgm:pt modelId="{52F47B06-1414-4B42-AB0A-97E3DB490CE9}" type="sibTrans" cxnId="{DC2A474D-6BA3-44B0-A9AE-519FAE5FB248}">
      <dgm:prSet/>
      <dgm:spPr/>
      <dgm:t>
        <a:bodyPr/>
        <a:lstStyle/>
        <a:p>
          <a:endParaRPr lang="en-US" sz="2000">
            <a:latin typeface="+mj-lt"/>
          </a:endParaRPr>
        </a:p>
      </dgm:t>
    </dgm:pt>
    <dgm:pt modelId="{8B57C7DB-B10F-486E-8922-549AC5DA40B0}">
      <dgm:prSet custT="1"/>
      <dgm:spPr/>
      <dgm:t>
        <a:bodyPr/>
        <a:lstStyle/>
        <a:p>
          <a:r>
            <a:rPr lang="en-US" sz="2000">
              <a:latin typeface="+mj-lt"/>
              <a:cs typeface="Arial" panose="020B0604020202020204" pitchFamily="34" charset="0"/>
            </a:rPr>
            <a:t>Medication Administration</a:t>
          </a:r>
        </a:p>
      </dgm:t>
    </dgm:pt>
    <dgm:pt modelId="{CFF35802-2134-4DBE-ADD2-2FE406E7404C}" type="parTrans" cxnId="{1C324E02-5FCA-4EDE-A55F-927672C51279}">
      <dgm:prSet/>
      <dgm:spPr/>
      <dgm:t>
        <a:bodyPr/>
        <a:lstStyle/>
        <a:p>
          <a:endParaRPr lang="en-US" sz="2000">
            <a:latin typeface="+mj-lt"/>
          </a:endParaRPr>
        </a:p>
      </dgm:t>
    </dgm:pt>
    <dgm:pt modelId="{ABF1E88B-4400-48DE-8690-C0C6F88253C8}" type="sibTrans" cxnId="{1C324E02-5FCA-4EDE-A55F-927672C51279}">
      <dgm:prSet/>
      <dgm:spPr/>
      <dgm:t>
        <a:bodyPr/>
        <a:lstStyle/>
        <a:p>
          <a:endParaRPr lang="en-US" sz="2000">
            <a:latin typeface="+mj-lt"/>
          </a:endParaRPr>
        </a:p>
      </dgm:t>
    </dgm:pt>
    <dgm:pt modelId="{EE6A5CA4-DB8E-446D-892A-E1086751C263}">
      <dgm:prSet custT="1"/>
      <dgm:spPr/>
      <dgm:t>
        <a:bodyPr/>
        <a:lstStyle/>
        <a:p>
          <a:r>
            <a:rPr lang="en-US" sz="2000">
              <a:latin typeface="+mj-lt"/>
              <a:cs typeface="Arial" panose="020B0604020202020204" pitchFamily="34" charset="0"/>
            </a:rPr>
            <a:t>Point of Care Testing</a:t>
          </a:r>
        </a:p>
      </dgm:t>
    </dgm:pt>
    <dgm:pt modelId="{1C455C05-DB2A-4576-A3D0-6100F914A737}" type="parTrans" cxnId="{B3258061-7E3A-49EB-9D4A-06B23F824300}">
      <dgm:prSet/>
      <dgm:spPr/>
      <dgm:t>
        <a:bodyPr/>
        <a:lstStyle/>
        <a:p>
          <a:endParaRPr lang="en-US" sz="2000">
            <a:latin typeface="+mj-lt"/>
          </a:endParaRPr>
        </a:p>
      </dgm:t>
    </dgm:pt>
    <dgm:pt modelId="{7B1823F4-D380-4521-B1AE-2524F656435C}" type="sibTrans" cxnId="{B3258061-7E3A-49EB-9D4A-06B23F824300}">
      <dgm:prSet/>
      <dgm:spPr/>
      <dgm:t>
        <a:bodyPr/>
        <a:lstStyle/>
        <a:p>
          <a:endParaRPr lang="en-US" sz="2000">
            <a:latin typeface="+mj-lt"/>
          </a:endParaRPr>
        </a:p>
      </dgm:t>
    </dgm:pt>
    <dgm:pt modelId="{9A86E4AA-579F-4B38-A6F9-A11C6B462E5F}">
      <dgm:prSet custT="1"/>
      <dgm:spPr/>
      <dgm:t>
        <a:bodyPr/>
        <a:lstStyle/>
        <a:p>
          <a:r>
            <a:rPr lang="en-US" sz="2000">
              <a:latin typeface="+mj-lt"/>
              <a:cs typeface="Arial" panose="020B0604020202020204" pitchFamily="34" charset="0"/>
            </a:rPr>
            <a:t>Injection Safety</a:t>
          </a:r>
        </a:p>
      </dgm:t>
    </dgm:pt>
    <dgm:pt modelId="{82A18DBD-8289-43D2-A2C6-A494DEE41B6D}" type="parTrans" cxnId="{8F1FC0A1-7593-4CB2-B565-821F34EFF266}">
      <dgm:prSet/>
      <dgm:spPr/>
      <dgm:t>
        <a:bodyPr/>
        <a:lstStyle/>
        <a:p>
          <a:endParaRPr lang="en-US" sz="2000">
            <a:latin typeface="+mj-lt"/>
          </a:endParaRPr>
        </a:p>
      </dgm:t>
    </dgm:pt>
    <dgm:pt modelId="{13396712-E49D-4ABA-994D-26A29C9D898F}" type="sibTrans" cxnId="{8F1FC0A1-7593-4CB2-B565-821F34EFF266}">
      <dgm:prSet/>
      <dgm:spPr/>
      <dgm:t>
        <a:bodyPr/>
        <a:lstStyle/>
        <a:p>
          <a:endParaRPr lang="en-US" sz="2000">
            <a:latin typeface="+mj-lt"/>
          </a:endParaRPr>
        </a:p>
      </dgm:t>
    </dgm:pt>
    <dgm:pt modelId="{47E8BD85-0B26-4F66-BDA8-52F3818ECE0F}">
      <dgm:prSet custT="1"/>
      <dgm:spPr/>
      <dgm:t>
        <a:bodyPr/>
        <a:lstStyle/>
        <a:p>
          <a:endParaRPr lang="en-US" sz="2000">
            <a:latin typeface="+mj-lt"/>
            <a:cs typeface="Arial" panose="020B0604020202020204" pitchFamily="34" charset="0"/>
          </a:endParaRPr>
        </a:p>
      </dgm:t>
    </dgm:pt>
    <dgm:pt modelId="{3A3426DB-558E-4DEC-823E-F6A9137F5815}" type="parTrans" cxnId="{516614E1-C37F-4712-AFC2-0CE195621ADD}">
      <dgm:prSet/>
      <dgm:spPr/>
      <dgm:t>
        <a:bodyPr/>
        <a:lstStyle/>
        <a:p>
          <a:endParaRPr lang="en-US" sz="2000">
            <a:latin typeface="+mj-lt"/>
          </a:endParaRPr>
        </a:p>
      </dgm:t>
    </dgm:pt>
    <dgm:pt modelId="{B72637AC-6CAC-492F-A668-1BCA3887E4AF}" type="sibTrans" cxnId="{516614E1-C37F-4712-AFC2-0CE195621ADD}">
      <dgm:prSet/>
      <dgm:spPr/>
      <dgm:t>
        <a:bodyPr/>
        <a:lstStyle/>
        <a:p>
          <a:endParaRPr lang="en-US" sz="2000">
            <a:latin typeface="+mj-lt"/>
          </a:endParaRPr>
        </a:p>
      </dgm:t>
    </dgm:pt>
    <dgm:pt modelId="{D0D7D9EA-C0BE-4C4E-BE10-60EDA04DDB51}">
      <dgm:prSet custT="1"/>
      <dgm:spPr/>
      <dgm:t>
        <a:bodyPr/>
        <a:lstStyle/>
        <a:p>
          <a:endParaRPr lang="en-US" sz="2000">
            <a:latin typeface="+mj-lt"/>
            <a:cs typeface="Arial" panose="020B0604020202020204" pitchFamily="34" charset="0"/>
          </a:endParaRPr>
        </a:p>
      </dgm:t>
    </dgm:pt>
    <dgm:pt modelId="{1855CBAE-AE61-4131-BDE5-8878707CFC18}" type="parTrans" cxnId="{754926E5-A468-4264-9CCA-2E89B82706BC}">
      <dgm:prSet/>
      <dgm:spPr/>
      <dgm:t>
        <a:bodyPr/>
        <a:lstStyle/>
        <a:p>
          <a:endParaRPr lang="en-US" sz="2000">
            <a:latin typeface="+mj-lt"/>
          </a:endParaRPr>
        </a:p>
      </dgm:t>
    </dgm:pt>
    <dgm:pt modelId="{7F2A8B28-DCF8-4FFB-B58D-4D201306E664}" type="sibTrans" cxnId="{754926E5-A468-4264-9CCA-2E89B82706BC}">
      <dgm:prSet/>
      <dgm:spPr/>
      <dgm:t>
        <a:bodyPr/>
        <a:lstStyle/>
        <a:p>
          <a:endParaRPr lang="en-US" sz="2000">
            <a:latin typeface="+mj-lt"/>
          </a:endParaRPr>
        </a:p>
      </dgm:t>
    </dgm:pt>
    <dgm:pt modelId="{1EE950CA-9431-440D-94FA-0AAA834184B6}">
      <dgm:prSet custT="1"/>
      <dgm:spPr/>
      <dgm:t>
        <a:bodyPr/>
        <a:lstStyle/>
        <a:p>
          <a:r>
            <a:rPr lang="en-US" sz="2000">
              <a:latin typeface="+mj-lt"/>
              <a:cs typeface="Arial" panose="020B0604020202020204" pitchFamily="34" charset="0"/>
            </a:rPr>
            <a:t>Routine Immunizations</a:t>
          </a:r>
        </a:p>
      </dgm:t>
    </dgm:pt>
    <dgm:pt modelId="{040C4631-460D-438C-9F57-EE9143CAA856}" type="parTrans" cxnId="{A32F6350-4799-4140-A8F9-73AF50FADA30}">
      <dgm:prSet/>
      <dgm:spPr/>
      <dgm:t>
        <a:bodyPr/>
        <a:lstStyle/>
        <a:p>
          <a:endParaRPr lang="en-US" sz="2000">
            <a:latin typeface="+mj-lt"/>
          </a:endParaRPr>
        </a:p>
      </dgm:t>
    </dgm:pt>
    <dgm:pt modelId="{F7325535-A161-499B-9FF8-898719ADBF56}" type="sibTrans" cxnId="{A32F6350-4799-4140-A8F9-73AF50FADA30}">
      <dgm:prSet/>
      <dgm:spPr/>
      <dgm:t>
        <a:bodyPr/>
        <a:lstStyle/>
        <a:p>
          <a:endParaRPr lang="en-US" sz="2000">
            <a:latin typeface="+mj-lt"/>
          </a:endParaRPr>
        </a:p>
      </dgm:t>
    </dgm:pt>
    <dgm:pt modelId="{C488B2ED-4B9A-4FD9-A6F5-FB003820FA4D}">
      <dgm:prSet custT="1"/>
      <dgm:spPr/>
      <dgm:t>
        <a:bodyPr/>
        <a:lstStyle/>
        <a:p>
          <a:r>
            <a:rPr lang="en-US" sz="2000">
              <a:latin typeface="+mj-lt"/>
              <a:cs typeface="Arial" panose="020B0604020202020204" pitchFamily="34" charset="0"/>
            </a:rPr>
            <a:t>Hand Hygiene</a:t>
          </a:r>
        </a:p>
      </dgm:t>
    </dgm:pt>
    <dgm:pt modelId="{A2408E76-BE12-490E-9BF7-744CFF5648B9}" type="parTrans" cxnId="{8CFE6207-F382-48A2-BEB1-5AF7896CDC32}">
      <dgm:prSet/>
      <dgm:spPr/>
      <dgm:t>
        <a:bodyPr/>
        <a:lstStyle/>
        <a:p>
          <a:endParaRPr lang="en-US" sz="2000">
            <a:latin typeface="+mj-lt"/>
          </a:endParaRPr>
        </a:p>
      </dgm:t>
    </dgm:pt>
    <dgm:pt modelId="{7385C2DF-0D72-42BB-915D-38D434C8FE01}" type="sibTrans" cxnId="{8CFE6207-F382-48A2-BEB1-5AF7896CDC32}">
      <dgm:prSet/>
      <dgm:spPr/>
      <dgm:t>
        <a:bodyPr/>
        <a:lstStyle/>
        <a:p>
          <a:endParaRPr lang="en-US" sz="2000">
            <a:latin typeface="+mj-lt"/>
          </a:endParaRPr>
        </a:p>
      </dgm:t>
    </dgm:pt>
    <dgm:pt modelId="{B6014580-3CD6-4810-870C-C7C6333B4E4A}">
      <dgm:prSet custT="1"/>
      <dgm:spPr/>
      <dgm:t>
        <a:bodyPr/>
        <a:lstStyle/>
        <a:p>
          <a:r>
            <a:rPr lang="en-US" sz="2000">
              <a:latin typeface="+mj-lt"/>
              <a:cs typeface="Arial" panose="020B0604020202020204" pitchFamily="34" charset="0"/>
            </a:rPr>
            <a:t>Personal Protective Equipment</a:t>
          </a:r>
        </a:p>
      </dgm:t>
    </dgm:pt>
    <dgm:pt modelId="{5E706C6B-B173-4FAB-B4BA-0C94BC6DBA92}" type="parTrans" cxnId="{2A371650-AD6E-48F1-97BA-96A07C4CD173}">
      <dgm:prSet/>
      <dgm:spPr/>
      <dgm:t>
        <a:bodyPr/>
        <a:lstStyle/>
        <a:p>
          <a:endParaRPr lang="en-US" sz="2000">
            <a:latin typeface="+mj-lt"/>
          </a:endParaRPr>
        </a:p>
      </dgm:t>
    </dgm:pt>
    <dgm:pt modelId="{3FFE1D39-ECB7-400D-85D8-AD39A6EC6CC5}" type="sibTrans" cxnId="{2A371650-AD6E-48F1-97BA-96A07C4CD173}">
      <dgm:prSet/>
      <dgm:spPr/>
      <dgm:t>
        <a:bodyPr/>
        <a:lstStyle/>
        <a:p>
          <a:endParaRPr lang="en-US" sz="2000">
            <a:latin typeface="+mj-lt"/>
          </a:endParaRPr>
        </a:p>
      </dgm:t>
    </dgm:pt>
    <dgm:pt modelId="{E069412D-66ED-4BD3-8F65-1C936BD0E714}">
      <dgm:prSet custT="1"/>
      <dgm:spPr/>
      <dgm:t>
        <a:bodyPr/>
        <a:lstStyle/>
        <a:p>
          <a:r>
            <a:rPr lang="en-US" sz="2000">
              <a:latin typeface="+mj-lt"/>
              <a:cs typeface="Arial" panose="020B0604020202020204" pitchFamily="34" charset="0"/>
            </a:rPr>
            <a:t>Blood &amp; Body Fluid Exposures</a:t>
          </a:r>
        </a:p>
      </dgm:t>
    </dgm:pt>
    <dgm:pt modelId="{034976D0-2096-4B7F-894D-07BE7E803B36}" type="parTrans" cxnId="{478C31FF-A768-420E-837E-A0FFC2289848}">
      <dgm:prSet/>
      <dgm:spPr/>
      <dgm:t>
        <a:bodyPr/>
        <a:lstStyle/>
        <a:p>
          <a:endParaRPr lang="en-US" sz="2000">
            <a:latin typeface="+mj-lt"/>
          </a:endParaRPr>
        </a:p>
      </dgm:t>
    </dgm:pt>
    <dgm:pt modelId="{F2E3BD75-211E-4AEE-8120-3BEBD651C3E7}" type="sibTrans" cxnId="{478C31FF-A768-420E-837E-A0FFC2289848}">
      <dgm:prSet/>
      <dgm:spPr/>
      <dgm:t>
        <a:bodyPr/>
        <a:lstStyle/>
        <a:p>
          <a:endParaRPr lang="en-US" sz="2000">
            <a:latin typeface="+mj-lt"/>
          </a:endParaRPr>
        </a:p>
      </dgm:t>
    </dgm:pt>
    <dgm:pt modelId="{72D9AF54-6E84-44A8-8F57-221477640948}">
      <dgm:prSet custT="1"/>
      <dgm:spPr/>
      <dgm:t>
        <a:bodyPr/>
        <a:lstStyle/>
        <a:p>
          <a:r>
            <a:rPr lang="en-US" sz="2000" dirty="0">
              <a:latin typeface="+mj-lt"/>
              <a:cs typeface="Arial" panose="020B0604020202020204" pitchFamily="34" charset="0"/>
            </a:rPr>
            <a:t>Communicable Disease and Reporting</a:t>
          </a:r>
        </a:p>
      </dgm:t>
    </dgm:pt>
    <dgm:pt modelId="{C6ED88CF-3FA5-4337-A676-570825EB9799}" type="parTrans" cxnId="{0E0E4072-DBBF-4952-9EDB-41493132077A}">
      <dgm:prSet/>
      <dgm:spPr/>
      <dgm:t>
        <a:bodyPr/>
        <a:lstStyle/>
        <a:p>
          <a:endParaRPr lang="en-US" sz="2000">
            <a:latin typeface="+mj-lt"/>
          </a:endParaRPr>
        </a:p>
      </dgm:t>
    </dgm:pt>
    <dgm:pt modelId="{3AC94B1E-8871-4B07-8F5C-CBF1583560F2}" type="sibTrans" cxnId="{0E0E4072-DBBF-4952-9EDB-41493132077A}">
      <dgm:prSet/>
      <dgm:spPr/>
      <dgm:t>
        <a:bodyPr/>
        <a:lstStyle/>
        <a:p>
          <a:endParaRPr lang="en-US" sz="2000">
            <a:latin typeface="+mj-lt"/>
          </a:endParaRPr>
        </a:p>
      </dgm:t>
    </dgm:pt>
    <dgm:pt modelId="{9CE8FA85-67DB-452C-8428-471DD5B8F849}" type="pres">
      <dgm:prSet presAssocID="{1E42778F-DA9B-43C2-B043-9CB0230EEEE2}" presName="cycle" presStyleCnt="0">
        <dgm:presLayoutVars>
          <dgm:dir/>
          <dgm:resizeHandles val="exact"/>
        </dgm:presLayoutVars>
      </dgm:prSet>
      <dgm:spPr/>
    </dgm:pt>
    <dgm:pt modelId="{DC7C1679-86FC-4820-9202-1B1E38AB4BB0}" type="pres">
      <dgm:prSet presAssocID="{5DC320A4-7137-4457-86D2-9118EF61AE9E}" presName="node" presStyleLbl="node1" presStyleIdx="0" presStyleCnt="3" custScaleX="431457" custScaleY="54960" custRadScaleRad="98127" custRadScaleInc="-31632">
        <dgm:presLayoutVars>
          <dgm:bulletEnabled val="1"/>
        </dgm:presLayoutVars>
      </dgm:prSet>
      <dgm:spPr/>
    </dgm:pt>
    <dgm:pt modelId="{FF7392CF-5464-40BF-87CE-47478C7555D9}" type="pres">
      <dgm:prSet presAssocID="{5DC320A4-7137-4457-86D2-9118EF61AE9E}" presName="spNode" presStyleCnt="0"/>
      <dgm:spPr/>
    </dgm:pt>
    <dgm:pt modelId="{1197FC5E-E117-4138-894E-2B0869EC127E}" type="pres">
      <dgm:prSet presAssocID="{DA74CE03-F9AB-43E1-B1A7-3BB461661A00}" presName="sibTrans" presStyleLbl="sibTrans1D1" presStyleIdx="0" presStyleCnt="3"/>
      <dgm:spPr/>
    </dgm:pt>
    <dgm:pt modelId="{F98412D0-E91A-49F3-85A6-ED020BC8595B}" type="pres">
      <dgm:prSet presAssocID="{C0160494-2C72-4F05-A0F1-C6442F219A7D}" presName="node" presStyleLbl="node1" presStyleIdx="1" presStyleCnt="3" custScaleX="181330" custScaleY="252316" custRadScaleRad="88803" custRadScaleInc="-23557">
        <dgm:presLayoutVars>
          <dgm:bulletEnabled val="1"/>
        </dgm:presLayoutVars>
      </dgm:prSet>
      <dgm:spPr/>
    </dgm:pt>
    <dgm:pt modelId="{92A12038-41A5-4BC6-BF58-9253CC5072B6}" type="pres">
      <dgm:prSet presAssocID="{C0160494-2C72-4F05-A0F1-C6442F219A7D}" presName="spNode" presStyleCnt="0"/>
      <dgm:spPr/>
    </dgm:pt>
    <dgm:pt modelId="{1154518B-30A4-43DB-B3E6-E1B363A27D9A}" type="pres">
      <dgm:prSet presAssocID="{1A0FD8A3-B08A-47CD-BEF7-9A2586683A68}" presName="sibTrans" presStyleLbl="sibTrans1D1" presStyleIdx="1" presStyleCnt="3"/>
      <dgm:spPr/>
    </dgm:pt>
    <dgm:pt modelId="{638D464F-783F-4761-BF1B-4E94EA2668BE}" type="pres">
      <dgm:prSet presAssocID="{D0D7D9EA-C0BE-4C4E-BE10-60EDA04DDB51}" presName="node" presStyleLbl="node1" presStyleIdx="2" presStyleCnt="3" custScaleX="183818" custScaleY="246177" custRadScaleRad="159808" custRadScaleInc="49725">
        <dgm:presLayoutVars>
          <dgm:bulletEnabled val="1"/>
        </dgm:presLayoutVars>
      </dgm:prSet>
      <dgm:spPr/>
    </dgm:pt>
    <dgm:pt modelId="{55282317-80BC-445C-80DE-7C1686258347}" type="pres">
      <dgm:prSet presAssocID="{D0D7D9EA-C0BE-4C4E-BE10-60EDA04DDB51}" presName="spNode" presStyleCnt="0"/>
      <dgm:spPr/>
    </dgm:pt>
    <dgm:pt modelId="{C0287653-B494-470A-8A4A-098B6EA32CFE}" type="pres">
      <dgm:prSet presAssocID="{7F2A8B28-DCF8-4FFB-B58D-4D201306E664}" presName="sibTrans" presStyleLbl="sibTrans1D1" presStyleIdx="2" presStyleCnt="3"/>
      <dgm:spPr/>
    </dgm:pt>
  </dgm:ptLst>
  <dgm:cxnLst>
    <dgm:cxn modelId="{CAC76A02-3FA7-41E7-BF51-1279882EAFA4}" type="presOf" srcId="{B6014580-3CD6-4810-870C-C7C6333B4E4A}" destId="{638D464F-783F-4761-BF1B-4E94EA2668BE}" srcOrd="0" destOrd="3" presId="urn:microsoft.com/office/officeart/2005/8/layout/cycle5"/>
    <dgm:cxn modelId="{1C324E02-5FCA-4EDE-A55F-927672C51279}" srcId="{C0160494-2C72-4F05-A0F1-C6442F219A7D}" destId="{8B57C7DB-B10F-486E-8922-549AC5DA40B0}" srcOrd="2" destOrd="0" parTransId="{CFF35802-2134-4DBE-ADD2-2FE406E7404C}" sibTransId="{ABF1E88B-4400-48DE-8690-C0C6F88253C8}"/>
    <dgm:cxn modelId="{8CFE6207-F382-48A2-BEB1-5AF7896CDC32}" srcId="{D0D7D9EA-C0BE-4C4E-BE10-60EDA04DDB51}" destId="{C488B2ED-4B9A-4FD9-A6F5-FB003820FA4D}" srcOrd="1" destOrd="0" parTransId="{A2408E76-BE12-490E-9BF7-744CFF5648B9}" sibTransId="{7385C2DF-0D72-42BB-915D-38D434C8FE01}"/>
    <dgm:cxn modelId="{713B4807-569A-4954-BAAC-73DF04FF14AC}" type="presOf" srcId="{8B57C7DB-B10F-486E-8922-549AC5DA40B0}" destId="{F98412D0-E91A-49F3-85A6-ED020BC8595B}" srcOrd="0" destOrd="3" presId="urn:microsoft.com/office/officeart/2005/8/layout/cycle5"/>
    <dgm:cxn modelId="{75ACA213-E9BB-4975-A20A-86E72CA83BFB}" type="presOf" srcId="{1E42778F-DA9B-43C2-B043-9CB0230EEEE2}" destId="{9CE8FA85-67DB-452C-8428-471DD5B8F849}" srcOrd="0" destOrd="0" presId="urn:microsoft.com/office/officeart/2005/8/layout/cycle5"/>
    <dgm:cxn modelId="{DBA7AD18-9A11-4E31-AAAF-9BBDA663E942}" type="presOf" srcId="{72D9AF54-6E84-44A8-8F57-221477640948}" destId="{638D464F-783F-4761-BF1B-4E94EA2668BE}" srcOrd="0" destOrd="5" presId="urn:microsoft.com/office/officeart/2005/8/layout/cycle5"/>
    <dgm:cxn modelId="{8C24EE1E-CD97-4497-8587-B0BC0192E3B1}" srcId="{5DC320A4-7137-4457-86D2-9118EF61AE9E}" destId="{9EADE734-9D3E-48A7-94D5-DA364D5B3BF4}" srcOrd="0" destOrd="0" parTransId="{53652F0B-8531-4A54-A60B-AE73B9F99042}" sibTransId="{0717DD56-D7E8-4C44-8343-F42640922992}"/>
    <dgm:cxn modelId="{B5C65724-77E5-4094-B5CA-F89D35FF99D3}" type="presOf" srcId="{E069412D-66ED-4BD3-8F65-1C936BD0E714}" destId="{638D464F-783F-4761-BF1B-4E94EA2668BE}" srcOrd="0" destOrd="4" presId="urn:microsoft.com/office/officeart/2005/8/layout/cycle5"/>
    <dgm:cxn modelId="{C8E07026-26E3-4446-8CDD-7C0C1DE9AF0F}" type="presOf" srcId="{9EADE734-9D3E-48A7-94D5-DA364D5B3BF4}" destId="{DC7C1679-86FC-4820-9202-1B1E38AB4BB0}" srcOrd="0" destOrd="1" presId="urn:microsoft.com/office/officeart/2005/8/layout/cycle5"/>
    <dgm:cxn modelId="{4E491C34-6696-4AB6-9AB9-68AE7D261C8E}" type="presOf" srcId="{9A86E4AA-579F-4B38-A6F9-A11C6B462E5F}" destId="{F98412D0-E91A-49F3-85A6-ED020BC8595B}" srcOrd="0" destOrd="5" presId="urn:microsoft.com/office/officeart/2005/8/layout/cycle5"/>
    <dgm:cxn modelId="{7516EF5B-4715-4A59-BCF4-35E58CBBBEA3}" type="presOf" srcId="{4F250C63-EF6A-427A-AC3D-12C6EE5544C4}" destId="{F98412D0-E91A-49F3-85A6-ED020BC8595B}" srcOrd="0" destOrd="2" presId="urn:microsoft.com/office/officeart/2005/8/layout/cycle5"/>
    <dgm:cxn modelId="{37C5A55E-ABB6-4770-B5D8-A4A5E26B88E7}" type="presOf" srcId="{D0D7D9EA-C0BE-4C4E-BE10-60EDA04DDB51}" destId="{638D464F-783F-4761-BF1B-4E94EA2668BE}" srcOrd="0" destOrd="0" presId="urn:microsoft.com/office/officeart/2005/8/layout/cycle5"/>
    <dgm:cxn modelId="{B3258061-7E3A-49EB-9D4A-06B23F824300}" srcId="{C0160494-2C72-4F05-A0F1-C6442F219A7D}" destId="{EE6A5CA4-DB8E-446D-892A-E1086751C263}" srcOrd="3" destOrd="0" parTransId="{1C455C05-DB2A-4576-A3D0-6100F914A737}" sibTransId="{7B1823F4-D380-4521-B1AE-2524F656435C}"/>
    <dgm:cxn modelId="{06846269-3362-4F09-9F41-D9E8716CE441}" srcId="{C0160494-2C72-4F05-A0F1-C6442F219A7D}" destId="{B8886AED-F3EC-49B2-A053-60C3FE1DF591}" srcOrd="0" destOrd="0" parTransId="{072F63DC-C060-437D-93FA-078357C0940D}" sibTransId="{DC54D298-DB69-4895-AE0A-652FC4122148}"/>
    <dgm:cxn modelId="{DC2A474D-6BA3-44B0-A9AE-519FAE5FB248}" srcId="{C0160494-2C72-4F05-A0F1-C6442F219A7D}" destId="{4F250C63-EF6A-427A-AC3D-12C6EE5544C4}" srcOrd="1" destOrd="0" parTransId="{97D3AAD1-2DBC-4225-BC7A-F3ABE4093308}" sibTransId="{52F47B06-1414-4B42-AB0A-97E3DB490CE9}"/>
    <dgm:cxn modelId="{2A371650-AD6E-48F1-97BA-96A07C4CD173}" srcId="{D0D7D9EA-C0BE-4C4E-BE10-60EDA04DDB51}" destId="{B6014580-3CD6-4810-870C-C7C6333B4E4A}" srcOrd="2" destOrd="0" parTransId="{5E706C6B-B173-4FAB-B4BA-0C94BC6DBA92}" sibTransId="{3FFE1D39-ECB7-400D-85D8-AD39A6EC6CC5}"/>
    <dgm:cxn modelId="{A32F6350-4799-4140-A8F9-73AF50FADA30}" srcId="{D0D7D9EA-C0BE-4C4E-BE10-60EDA04DDB51}" destId="{1EE950CA-9431-440D-94FA-0AAA834184B6}" srcOrd="0" destOrd="0" parTransId="{040C4631-460D-438C-9F57-EE9143CAA856}" sibTransId="{F7325535-A161-499B-9FF8-898719ADBF56}"/>
    <dgm:cxn modelId="{0E0E4072-DBBF-4952-9EDB-41493132077A}" srcId="{D0D7D9EA-C0BE-4C4E-BE10-60EDA04DDB51}" destId="{72D9AF54-6E84-44A8-8F57-221477640948}" srcOrd="4" destOrd="0" parTransId="{C6ED88CF-3FA5-4337-A676-570825EB9799}" sibTransId="{3AC94B1E-8871-4B07-8F5C-CBF1583560F2}"/>
    <dgm:cxn modelId="{5C358675-8964-4246-AE22-7F7FCCEB49AE}" type="presOf" srcId="{7F2A8B28-DCF8-4FFB-B58D-4D201306E664}" destId="{C0287653-B494-470A-8A4A-098B6EA32CFE}" srcOrd="0" destOrd="0" presId="urn:microsoft.com/office/officeart/2005/8/layout/cycle5"/>
    <dgm:cxn modelId="{3775A459-CE60-4D13-A4A7-2AD9601E98C8}" type="presOf" srcId="{5DC320A4-7137-4457-86D2-9118EF61AE9E}" destId="{DC7C1679-86FC-4820-9202-1B1E38AB4BB0}" srcOrd="0" destOrd="0" presId="urn:microsoft.com/office/officeart/2005/8/layout/cycle5"/>
    <dgm:cxn modelId="{D194DA79-BF41-4A21-BB20-0D859F022B0E}" type="presOf" srcId="{47E8BD85-0B26-4F66-BDA8-52F3818ECE0F}" destId="{F98412D0-E91A-49F3-85A6-ED020BC8595B}" srcOrd="0" destOrd="6" presId="urn:microsoft.com/office/officeart/2005/8/layout/cycle5"/>
    <dgm:cxn modelId="{0A82A687-6654-41FB-89AC-DBE0F81F8584}" srcId="{1E42778F-DA9B-43C2-B043-9CB0230EEEE2}" destId="{5DC320A4-7137-4457-86D2-9118EF61AE9E}" srcOrd="0" destOrd="0" parTransId="{A6E07905-D68B-4C2A-BC86-3573E8D9A3C9}" sibTransId="{DA74CE03-F9AB-43E1-B1A7-3BB461661A00}"/>
    <dgm:cxn modelId="{8F1FC0A1-7593-4CB2-B565-821F34EFF266}" srcId="{C0160494-2C72-4F05-A0F1-C6442F219A7D}" destId="{9A86E4AA-579F-4B38-A6F9-A11C6B462E5F}" srcOrd="4" destOrd="0" parTransId="{82A18DBD-8289-43D2-A2C6-A494DEE41B6D}" sibTransId="{13396712-E49D-4ABA-994D-26A29C9D898F}"/>
    <dgm:cxn modelId="{BA55FFA4-DF91-4769-BA93-EAAA0F179DAE}" type="presOf" srcId="{DA74CE03-F9AB-43E1-B1A7-3BB461661A00}" destId="{1197FC5E-E117-4138-894E-2B0869EC127E}" srcOrd="0" destOrd="0" presId="urn:microsoft.com/office/officeart/2005/8/layout/cycle5"/>
    <dgm:cxn modelId="{2233F9AC-1BB6-4549-B18F-9E5EB115A816}" type="presOf" srcId="{C488B2ED-4B9A-4FD9-A6F5-FB003820FA4D}" destId="{638D464F-783F-4761-BF1B-4E94EA2668BE}" srcOrd="0" destOrd="2" presId="urn:microsoft.com/office/officeart/2005/8/layout/cycle5"/>
    <dgm:cxn modelId="{4472E9B9-EC30-4576-A465-A2D297B216A4}" type="presOf" srcId="{1EE950CA-9431-440D-94FA-0AAA834184B6}" destId="{638D464F-783F-4761-BF1B-4E94EA2668BE}" srcOrd="0" destOrd="1" presId="urn:microsoft.com/office/officeart/2005/8/layout/cycle5"/>
    <dgm:cxn modelId="{E3E889C1-BABE-4956-8BEE-EDF3151060CC}" type="presOf" srcId="{B8886AED-F3EC-49B2-A053-60C3FE1DF591}" destId="{F98412D0-E91A-49F3-85A6-ED020BC8595B}" srcOrd="0" destOrd="1" presId="urn:microsoft.com/office/officeart/2005/8/layout/cycle5"/>
    <dgm:cxn modelId="{1134BCD1-E70E-46A4-B3E9-BDE8AE13742F}" srcId="{1E42778F-DA9B-43C2-B043-9CB0230EEEE2}" destId="{C0160494-2C72-4F05-A0F1-C6442F219A7D}" srcOrd="1" destOrd="0" parTransId="{F54845D3-3551-4C4A-B74C-02B59561CA71}" sibTransId="{1A0FD8A3-B08A-47CD-BEF7-9A2586683A68}"/>
    <dgm:cxn modelId="{004E08D8-6983-433D-8EFA-74EEEB17323C}" type="presOf" srcId="{1A0FD8A3-B08A-47CD-BEF7-9A2586683A68}" destId="{1154518B-30A4-43DB-B3E6-E1B363A27D9A}" srcOrd="0" destOrd="0" presId="urn:microsoft.com/office/officeart/2005/8/layout/cycle5"/>
    <dgm:cxn modelId="{516614E1-C37F-4712-AFC2-0CE195621ADD}" srcId="{C0160494-2C72-4F05-A0F1-C6442F219A7D}" destId="{47E8BD85-0B26-4F66-BDA8-52F3818ECE0F}" srcOrd="5" destOrd="0" parTransId="{3A3426DB-558E-4DEC-823E-F6A9137F5815}" sibTransId="{B72637AC-6CAC-492F-A668-1BCA3887E4AF}"/>
    <dgm:cxn modelId="{754926E5-A468-4264-9CCA-2E89B82706BC}" srcId="{1E42778F-DA9B-43C2-B043-9CB0230EEEE2}" destId="{D0D7D9EA-C0BE-4C4E-BE10-60EDA04DDB51}" srcOrd="2" destOrd="0" parTransId="{1855CBAE-AE61-4131-BDE5-8878707CFC18}" sibTransId="{7F2A8B28-DCF8-4FFB-B58D-4D201306E664}"/>
    <dgm:cxn modelId="{4E7666ED-16D2-48E2-AB34-E83E0289EF42}" type="presOf" srcId="{EE6A5CA4-DB8E-446D-892A-E1086751C263}" destId="{F98412D0-E91A-49F3-85A6-ED020BC8595B}" srcOrd="0" destOrd="4" presId="urn:microsoft.com/office/officeart/2005/8/layout/cycle5"/>
    <dgm:cxn modelId="{C44ABBFD-7A5C-4FD1-9A7D-4B02BC3ABF73}" type="presOf" srcId="{C0160494-2C72-4F05-A0F1-C6442F219A7D}" destId="{F98412D0-E91A-49F3-85A6-ED020BC8595B}" srcOrd="0" destOrd="0" presId="urn:microsoft.com/office/officeart/2005/8/layout/cycle5"/>
    <dgm:cxn modelId="{478C31FF-A768-420E-837E-A0FFC2289848}" srcId="{D0D7D9EA-C0BE-4C4E-BE10-60EDA04DDB51}" destId="{E069412D-66ED-4BD3-8F65-1C936BD0E714}" srcOrd="3" destOrd="0" parTransId="{034976D0-2096-4B7F-894D-07BE7E803B36}" sibTransId="{F2E3BD75-211E-4AEE-8120-3BEBD651C3E7}"/>
    <dgm:cxn modelId="{739E6A61-09D3-475B-8462-A859A2BF382F}" type="presParOf" srcId="{9CE8FA85-67DB-452C-8428-471DD5B8F849}" destId="{DC7C1679-86FC-4820-9202-1B1E38AB4BB0}" srcOrd="0" destOrd="0" presId="urn:microsoft.com/office/officeart/2005/8/layout/cycle5"/>
    <dgm:cxn modelId="{D49169E1-ADE5-48A9-B5C2-BB49BAE6325B}" type="presParOf" srcId="{9CE8FA85-67DB-452C-8428-471DD5B8F849}" destId="{FF7392CF-5464-40BF-87CE-47478C7555D9}" srcOrd="1" destOrd="0" presId="urn:microsoft.com/office/officeart/2005/8/layout/cycle5"/>
    <dgm:cxn modelId="{E8CE8F26-A33C-479D-A8D6-107760E58B5F}" type="presParOf" srcId="{9CE8FA85-67DB-452C-8428-471DD5B8F849}" destId="{1197FC5E-E117-4138-894E-2B0869EC127E}" srcOrd="2" destOrd="0" presId="urn:microsoft.com/office/officeart/2005/8/layout/cycle5"/>
    <dgm:cxn modelId="{8D74914F-62FF-4ABA-8BC0-DE308DF2CC5B}" type="presParOf" srcId="{9CE8FA85-67DB-452C-8428-471DD5B8F849}" destId="{F98412D0-E91A-49F3-85A6-ED020BC8595B}" srcOrd="3" destOrd="0" presId="urn:microsoft.com/office/officeart/2005/8/layout/cycle5"/>
    <dgm:cxn modelId="{A4A624F1-3E43-4CA8-A06B-CCCB4DFA8B18}" type="presParOf" srcId="{9CE8FA85-67DB-452C-8428-471DD5B8F849}" destId="{92A12038-41A5-4BC6-BF58-9253CC5072B6}" srcOrd="4" destOrd="0" presId="urn:microsoft.com/office/officeart/2005/8/layout/cycle5"/>
    <dgm:cxn modelId="{6797CE94-40F7-4499-9736-FE36A120996A}" type="presParOf" srcId="{9CE8FA85-67DB-452C-8428-471DD5B8F849}" destId="{1154518B-30A4-43DB-B3E6-E1B363A27D9A}" srcOrd="5" destOrd="0" presId="urn:microsoft.com/office/officeart/2005/8/layout/cycle5"/>
    <dgm:cxn modelId="{E9E2B1E0-E365-4F56-8BF7-9A6AC08246E8}" type="presParOf" srcId="{9CE8FA85-67DB-452C-8428-471DD5B8F849}" destId="{638D464F-783F-4761-BF1B-4E94EA2668BE}" srcOrd="6" destOrd="0" presId="urn:microsoft.com/office/officeart/2005/8/layout/cycle5"/>
    <dgm:cxn modelId="{E60F3E8B-F3C2-4D34-B86B-C9A61E82ADD5}" type="presParOf" srcId="{9CE8FA85-67DB-452C-8428-471DD5B8F849}" destId="{55282317-80BC-445C-80DE-7C1686258347}" srcOrd="7" destOrd="0" presId="urn:microsoft.com/office/officeart/2005/8/layout/cycle5"/>
    <dgm:cxn modelId="{945C9043-F714-4BAC-9E9E-5B23ACF4F77A}" type="presParOf" srcId="{9CE8FA85-67DB-452C-8428-471DD5B8F849}" destId="{C0287653-B494-470A-8A4A-098B6EA32CFE}"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61EC61-6BE9-432D-878A-158598EE771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9A846BD-6043-49AF-9C8C-D51FD6707232}">
      <dgm:prSet/>
      <dgm:spPr/>
      <dgm:t>
        <a:bodyPr/>
        <a:lstStyle/>
        <a:p>
          <a:r>
            <a:rPr lang="en-US" b="1">
              <a:latin typeface="+mj-lt"/>
              <a:cs typeface="Arial" panose="020B0604020202020204" pitchFamily="34" charset="0"/>
            </a:rPr>
            <a:t>Chapter 1 </a:t>
          </a:r>
          <a:r>
            <a:rPr lang="en-US">
              <a:latin typeface="+mj-lt"/>
              <a:cs typeface="Arial" panose="020B0604020202020204" pitchFamily="34" charset="0"/>
            </a:rPr>
            <a:t>Reporting Of Communicable Diseases</a:t>
          </a:r>
        </a:p>
      </dgm:t>
    </dgm:pt>
    <dgm:pt modelId="{6C29935C-45A8-4CCD-A373-C504028A0EF1}" type="parTrans" cxnId="{DBAF49C4-0048-4C5B-8FCF-8CC9AE46CE27}">
      <dgm:prSet/>
      <dgm:spPr/>
      <dgm:t>
        <a:bodyPr/>
        <a:lstStyle/>
        <a:p>
          <a:endParaRPr lang="en-US"/>
        </a:p>
      </dgm:t>
    </dgm:pt>
    <dgm:pt modelId="{38CF8310-3075-4166-A709-5CA5E48BFC1D}" type="sibTrans" cxnId="{DBAF49C4-0048-4C5B-8FCF-8CC9AE46CE27}">
      <dgm:prSet/>
      <dgm:spPr/>
      <dgm:t>
        <a:bodyPr/>
        <a:lstStyle/>
        <a:p>
          <a:endParaRPr lang="en-US"/>
        </a:p>
      </dgm:t>
    </dgm:pt>
    <dgm:pt modelId="{99145E67-4DD0-44A4-876D-BB2294E5C222}">
      <dgm:prSet custT="1"/>
      <dgm:spPr/>
      <dgm:t>
        <a:bodyPr/>
        <a:lstStyle/>
        <a:p>
          <a:r>
            <a:rPr lang="en-US" sz="2400">
              <a:latin typeface="+mj-lt"/>
              <a:cs typeface="Arial" panose="020B0604020202020204" pitchFamily="34" charset="0"/>
            </a:rPr>
            <a:t>Providers, clinics, critical access hospitals, and </a:t>
          </a:r>
          <a:r>
            <a:rPr lang="en-US" sz="2400" u="sng">
              <a:latin typeface="+mj-lt"/>
              <a:cs typeface="Arial" panose="020B0604020202020204" pitchFamily="34" charset="0"/>
            </a:rPr>
            <a:t>facility/place experiencing an outbreak</a:t>
          </a:r>
          <a:endParaRPr lang="en-US" sz="2400">
            <a:latin typeface="+mj-lt"/>
            <a:cs typeface="Arial" panose="020B0604020202020204" pitchFamily="34" charset="0"/>
          </a:endParaRPr>
        </a:p>
      </dgm:t>
    </dgm:pt>
    <dgm:pt modelId="{7BD3620D-079A-4BE3-B055-77CAEFA5F17E}" type="parTrans" cxnId="{0E583E3F-5121-40A9-860D-6916357B3BB1}">
      <dgm:prSet/>
      <dgm:spPr/>
      <dgm:t>
        <a:bodyPr/>
        <a:lstStyle/>
        <a:p>
          <a:endParaRPr lang="en-US"/>
        </a:p>
      </dgm:t>
    </dgm:pt>
    <dgm:pt modelId="{15F995F5-791E-473B-83BA-E28F26C3E51C}" type="sibTrans" cxnId="{0E583E3F-5121-40A9-860D-6916357B3BB1}">
      <dgm:prSet/>
      <dgm:spPr/>
      <dgm:t>
        <a:bodyPr/>
        <a:lstStyle/>
        <a:p>
          <a:endParaRPr lang="en-US"/>
        </a:p>
      </dgm:t>
    </dgm:pt>
    <dgm:pt modelId="{D3682094-B633-47A2-848F-E775B967E08F}">
      <dgm:prSet custT="1"/>
      <dgm:spPr/>
      <dgm:t>
        <a:bodyPr/>
        <a:lstStyle/>
        <a:p>
          <a:r>
            <a:rPr lang="en-US" sz="2400">
              <a:latin typeface="+mj-lt"/>
              <a:cs typeface="Arial" panose="020B0604020202020204" pitchFamily="34" charset="0"/>
            </a:rPr>
            <a:t>Reporting can be done by telephone, facsimile, other secure electronic mail system, or automated reporting systems.</a:t>
          </a:r>
        </a:p>
      </dgm:t>
    </dgm:pt>
    <dgm:pt modelId="{590D6311-4EE1-4D35-9596-901B693187EC}" type="parTrans" cxnId="{7EC5DA63-6380-4BCA-945B-B55093106C0E}">
      <dgm:prSet/>
      <dgm:spPr/>
      <dgm:t>
        <a:bodyPr/>
        <a:lstStyle/>
        <a:p>
          <a:endParaRPr lang="en-US"/>
        </a:p>
      </dgm:t>
    </dgm:pt>
    <dgm:pt modelId="{C943ADDE-81C7-40A4-99AC-7C1DDB5C5DC9}" type="sibTrans" cxnId="{7EC5DA63-6380-4BCA-945B-B55093106C0E}">
      <dgm:prSet/>
      <dgm:spPr/>
      <dgm:t>
        <a:bodyPr/>
        <a:lstStyle/>
        <a:p>
          <a:endParaRPr lang="en-US"/>
        </a:p>
      </dgm:t>
    </dgm:pt>
    <dgm:pt modelId="{89F7852B-C8CE-4E62-A441-35248D28C63A}">
      <dgm:prSet/>
      <dgm:spPr/>
      <dgm:t>
        <a:bodyPr/>
        <a:lstStyle/>
        <a:p>
          <a:r>
            <a:rPr lang="en-US" b="1">
              <a:latin typeface="+mj-lt"/>
              <a:cs typeface="Arial" panose="020B0604020202020204" pitchFamily="34" charset="0"/>
            </a:rPr>
            <a:t>Chapter 3 </a:t>
          </a:r>
          <a:r>
            <a:rPr lang="en-US" u="sng">
              <a:latin typeface="+mj-lt"/>
              <a:cs typeface="Arial" panose="020B0604020202020204" pitchFamily="34" charset="0"/>
            </a:rPr>
            <a:t>School Health</a:t>
          </a:r>
          <a:r>
            <a:rPr lang="en-US">
              <a:latin typeface="+mj-lt"/>
              <a:cs typeface="Arial" panose="020B0604020202020204" pitchFamily="34" charset="0"/>
            </a:rPr>
            <a:t>, Communicable Disease Control, and Immunization Standards</a:t>
          </a:r>
        </a:p>
      </dgm:t>
    </dgm:pt>
    <dgm:pt modelId="{66ADD9FE-21C4-4270-926D-AEED9328F46C}" type="parTrans" cxnId="{EB976782-B0EA-4F3E-B22F-AD816CDA8D5F}">
      <dgm:prSet/>
      <dgm:spPr/>
      <dgm:t>
        <a:bodyPr/>
        <a:lstStyle/>
        <a:p>
          <a:endParaRPr lang="en-US"/>
        </a:p>
      </dgm:t>
    </dgm:pt>
    <dgm:pt modelId="{9591A283-2ED8-47F0-B04E-48DCBAB5687A}" type="sibTrans" cxnId="{EB976782-B0EA-4F3E-B22F-AD816CDA8D5F}">
      <dgm:prSet/>
      <dgm:spPr/>
      <dgm:t>
        <a:bodyPr/>
        <a:lstStyle/>
        <a:p>
          <a:endParaRPr lang="en-US"/>
        </a:p>
      </dgm:t>
    </dgm:pt>
    <dgm:pt modelId="{E85AE4CA-62F8-41EB-A179-41EE6324DF6B}" type="pres">
      <dgm:prSet presAssocID="{FF61EC61-6BE9-432D-878A-158598EE7712}" presName="linear" presStyleCnt="0">
        <dgm:presLayoutVars>
          <dgm:animLvl val="lvl"/>
          <dgm:resizeHandles val="exact"/>
        </dgm:presLayoutVars>
      </dgm:prSet>
      <dgm:spPr/>
    </dgm:pt>
    <dgm:pt modelId="{7972765C-35D9-43B4-9CD5-EA3F0B591F09}" type="pres">
      <dgm:prSet presAssocID="{89A846BD-6043-49AF-9C8C-D51FD6707232}" presName="parentText" presStyleLbl="node1" presStyleIdx="0" presStyleCnt="2">
        <dgm:presLayoutVars>
          <dgm:chMax val="0"/>
          <dgm:bulletEnabled val="1"/>
        </dgm:presLayoutVars>
      </dgm:prSet>
      <dgm:spPr/>
    </dgm:pt>
    <dgm:pt modelId="{239282E2-AAAD-4E30-99B0-B88D711B7CA9}" type="pres">
      <dgm:prSet presAssocID="{89A846BD-6043-49AF-9C8C-D51FD6707232}" presName="childText" presStyleLbl="revTx" presStyleIdx="0" presStyleCnt="1">
        <dgm:presLayoutVars>
          <dgm:bulletEnabled val="1"/>
        </dgm:presLayoutVars>
      </dgm:prSet>
      <dgm:spPr/>
    </dgm:pt>
    <dgm:pt modelId="{5E9572DF-3359-4F4F-94E7-B9EDAD07B097}" type="pres">
      <dgm:prSet presAssocID="{89F7852B-C8CE-4E62-A441-35248D28C63A}" presName="parentText" presStyleLbl="node1" presStyleIdx="1" presStyleCnt="2">
        <dgm:presLayoutVars>
          <dgm:chMax val="0"/>
          <dgm:bulletEnabled val="1"/>
        </dgm:presLayoutVars>
      </dgm:prSet>
      <dgm:spPr/>
    </dgm:pt>
  </dgm:ptLst>
  <dgm:cxnLst>
    <dgm:cxn modelId="{2786CF1A-EEE7-40D8-9BCA-180BBB177CE1}" type="presOf" srcId="{89A846BD-6043-49AF-9C8C-D51FD6707232}" destId="{7972765C-35D9-43B4-9CD5-EA3F0B591F09}" srcOrd="0" destOrd="0" presId="urn:microsoft.com/office/officeart/2005/8/layout/vList2"/>
    <dgm:cxn modelId="{95EBD228-2DBC-4B67-8FD7-F94460B75624}" type="presOf" srcId="{89F7852B-C8CE-4E62-A441-35248D28C63A}" destId="{5E9572DF-3359-4F4F-94E7-B9EDAD07B097}" srcOrd="0" destOrd="0" presId="urn:microsoft.com/office/officeart/2005/8/layout/vList2"/>
    <dgm:cxn modelId="{0E583E3F-5121-40A9-860D-6916357B3BB1}" srcId="{89A846BD-6043-49AF-9C8C-D51FD6707232}" destId="{99145E67-4DD0-44A4-876D-BB2294E5C222}" srcOrd="0" destOrd="0" parTransId="{7BD3620D-079A-4BE3-B055-77CAEFA5F17E}" sibTransId="{15F995F5-791E-473B-83BA-E28F26C3E51C}"/>
    <dgm:cxn modelId="{7EC5DA63-6380-4BCA-945B-B55093106C0E}" srcId="{89A846BD-6043-49AF-9C8C-D51FD6707232}" destId="{D3682094-B633-47A2-848F-E775B967E08F}" srcOrd="1" destOrd="0" parTransId="{590D6311-4EE1-4D35-9596-901B693187EC}" sibTransId="{C943ADDE-81C7-40A4-99AC-7C1DDB5C5DC9}"/>
    <dgm:cxn modelId="{EB976782-B0EA-4F3E-B22F-AD816CDA8D5F}" srcId="{FF61EC61-6BE9-432D-878A-158598EE7712}" destId="{89F7852B-C8CE-4E62-A441-35248D28C63A}" srcOrd="1" destOrd="0" parTransId="{66ADD9FE-21C4-4270-926D-AEED9328F46C}" sibTransId="{9591A283-2ED8-47F0-B04E-48DCBAB5687A}"/>
    <dgm:cxn modelId="{3608B9BD-5212-4A82-92C4-6E23C2036D53}" type="presOf" srcId="{D3682094-B633-47A2-848F-E775B967E08F}" destId="{239282E2-AAAD-4E30-99B0-B88D711B7CA9}" srcOrd="0" destOrd="1" presId="urn:microsoft.com/office/officeart/2005/8/layout/vList2"/>
    <dgm:cxn modelId="{DBAF49C4-0048-4C5B-8FCF-8CC9AE46CE27}" srcId="{FF61EC61-6BE9-432D-878A-158598EE7712}" destId="{89A846BD-6043-49AF-9C8C-D51FD6707232}" srcOrd="0" destOrd="0" parTransId="{6C29935C-45A8-4CCD-A373-C504028A0EF1}" sibTransId="{38CF8310-3075-4166-A709-5CA5E48BFC1D}"/>
    <dgm:cxn modelId="{6A992EE2-0A5F-4240-88B1-86220B49D2CE}" type="presOf" srcId="{99145E67-4DD0-44A4-876D-BB2294E5C222}" destId="{239282E2-AAAD-4E30-99B0-B88D711B7CA9}" srcOrd="0" destOrd="0" presId="urn:microsoft.com/office/officeart/2005/8/layout/vList2"/>
    <dgm:cxn modelId="{771DB4EF-3D08-41EB-A7B8-44D1BE6A0F6C}" type="presOf" srcId="{FF61EC61-6BE9-432D-878A-158598EE7712}" destId="{E85AE4CA-62F8-41EB-A179-41EE6324DF6B}" srcOrd="0" destOrd="0" presId="urn:microsoft.com/office/officeart/2005/8/layout/vList2"/>
    <dgm:cxn modelId="{84E975EC-5FA8-479A-9062-E084CFBBF948}" type="presParOf" srcId="{E85AE4CA-62F8-41EB-A179-41EE6324DF6B}" destId="{7972765C-35D9-43B4-9CD5-EA3F0B591F09}" srcOrd="0" destOrd="0" presId="urn:microsoft.com/office/officeart/2005/8/layout/vList2"/>
    <dgm:cxn modelId="{A646BC7F-1193-4F8A-A64A-23B2B80F8BAA}" type="presParOf" srcId="{E85AE4CA-62F8-41EB-A179-41EE6324DF6B}" destId="{239282E2-AAAD-4E30-99B0-B88D711B7CA9}" srcOrd="1" destOrd="0" presId="urn:microsoft.com/office/officeart/2005/8/layout/vList2"/>
    <dgm:cxn modelId="{D48DD0DF-6595-49BA-A6D3-1E9F3803D256}" type="presParOf" srcId="{E85AE4CA-62F8-41EB-A179-41EE6324DF6B}" destId="{5E9572DF-3359-4F4F-94E7-B9EDAD07B09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55BF61-16C4-4B82-BD1F-61508431273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2730271-838C-423B-968E-9FE61A9232AB}">
      <dgm:prSet/>
      <dgm:spPr/>
      <dgm:t>
        <a:bodyPr/>
        <a:lstStyle/>
        <a:p>
          <a:pPr rtl="0"/>
          <a:r>
            <a:rPr lang="en-US"/>
            <a:t>Those diseases that are required by law to be reported pursuant 173 </a:t>
          </a:r>
          <a:r>
            <a:rPr lang="en-US">
              <a:latin typeface="Calibri"/>
            </a:rPr>
            <a:t>NAC 1</a:t>
          </a:r>
          <a:endParaRPr lang="en-US"/>
        </a:p>
      </dgm:t>
    </dgm:pt>
    <dgm:pt modelId="{46CDC87F-6816-4414-8E13-F9713B87DC08}" type="parTrans" cxnId="{2ED66D1E-42CF-4723-9CBE-C661F76B4816}">
      <dgm:prSet/>
      <dgm:spPr/>
      <dgm:t>
        <a:bodyPr/>
        <a:lstStyle/>
        <a:p>
          <a:endParaRPr lang="en-US"/>
        </a:p>
      </dgm:t>
    </dgm:pt>
    <dgm:pt modelId="{463055FD-6463-43EC-895E-AAEDEADAFBF8}" type="sibTrans" cxnId="{2ED66D1E-42CF-4723-9CBE-C661F76B4816}">
      <dgm:prSet/>
      <dgm:spPr/>
      <dgm:t>
        <a:bodyPr/>
        <a:lstStyle/>
        <a:p>
          <a:endParaRPr lang="en-US"/>
        </a:p>
      </dgm:t>
    </dgm:pt>
    <dgm:pt modelId="{0E4B0F05-3FF6-47C1-B31F-D15C6E7511BE}">
      <dgm:prSet/>
      <dgm:spPr/>
      <dgm:t>
        <a:bodyPr/>
        <a:lstStyle/>
        <a:p>
          <a:r>
            <a:rPr lang="en-US"/>
            <a:t>Communicable disease and other conditions that pose a threat to public health, including food poisoning, influenza, possible bioterroristic attack or an increased disease incidence beyond expectations</a:t>
          </a:r>
        </a:p>
      </dgm:t>
    </dgm:pt>
    <dgm:pt modelId="{4784FBA4-A605-4626-8E5D-1DCCDA2DBC74}" type="parTrans" cxnId="{7D938812-7D0C-4326-B70D-8059F2CCF753}">
      <dgm:prSet/>
      <dgm:spPr/>
      <dgm:t>
        <a:bodyPr/>
        <a:lstStyle/>
        <a:p>
          <a:endParaRPr lang="en-US"/>
        </a:p>
      </dgm:t>
    </dgm:pt>
    <dgm:pt modelId="{23E4E44F-4A18-4D7A-86B7-8FBEAFA7FD95}" type="sibTrans" cxnId="{7D938812-7D0C-4326-B70D-8059F2CCF753}">
      <dgm:prSet/>
      <dgm:spPr/>
      <dgm:t>
        <a:bodyPr/>
        <a:lstStyle/>
        <a:p>
          <a:endParaRPr lang="en-US"/>
        </a:p>
      </dgm:t>
    </dgm:pt>
    <dgm:pt modelId="{661C2615-10DC-41EF-9350-137042E1D605}" type="pres">
      <dgm:prSet presAssocID="{D755BF61-16C4-4B82-BD1F-61508431273B}" presName="linear" presStyleCnt="0">
        <dgm:presLayoutVars>
          <dgm:animLvl val="lvl"/>
          <dgm:resizeHandles val="exact"/>
        </dgm:presLayoutVars>
      </dgm:prSet>
      <dgm:spPr/>
    </dgm:pt>
    <dgm:pt modelId="{4BA5D5C7-085B-4EDB-B2CF-C7B9D7E8A20D}" type="pres">
      <dgm:prSet presAssocID="{F2730271-838C-423B-968E-9FE61A9232AB}" presName="parentText" presStyleLbl="node1" presStyleIdx="0" presStyleCnt="2">
        <dgm:presLayoutVars>
          <dgm:chMax val="0"/>
          <dgm:bulletEnabled val="1"/>
        </dgm:presLayoutVars>
      </dgm:prSet>
      <dgm:spPr/>
    </dgm:pt>
    <dgm:pt modelId="{66FD424C-55CB-40A1-BA8A-8AB6087550BA}" type="pres">
      <dgm:prSet presAssocID="{463055FD-6463-43EC-895E-AAEDEADAFBF8}" presName="spacer" presStyleCnt="0"/>
      <dgm:spPr/>
    </dgm:pt>
    <dgm:pt modelId="{CD106398-2EDA-4105-B9B1-1B995D83E606}" type="pres">
      <dgm:prSet presAssocID="{0E4B0F05-3FF6-47C1-B31F-D15C6E7511BE}" presName="parentText" presStyleLbl="node1" presStyleIdx="1" presStyleCnt="2">
        <dgm:presLayoutVars>
          <dgm:chMax val="0"/>
          <dgm:bulletEnabled val="1"/>
        </dgm:presLayoutVars>
      </dgm:prSet>
      <dgm:spPr/>
    </dgm:pt>
  </dgm:ptLst>
  <dgm:cxnLst>
    <dgm:cxn modelId="{0F0D4002-2265-4F11-B67D-19F07DEA96E9}" type="presOf" srcId="{0E4B0F05-3FF6-47C1-B31F-D15C6E7511BE}" destId="{CD106398-2EDA-4105-B9B1-1B995D83E606}" srcOrd="0" destOrd="0" presId="urn:microsoft.com/office/officeart/2005/8/layout/vList2"/>
    <dgm:cxn modelId="{7D938812-7D0C-4326-B70D-8059F2CCF753}" srcId="{D755BF61-16C4-4B82-BD1F-61508431273B}" destId="{0E4B0F05-3FF6-47C1-B31F-D15C6E7511BE}" srcOrd="1" destOrd="0" parTransId="{4784FBA4-A605-4626-8E5D-1DCCDA2DBC74}" sibTransId="{23E4E44F-4A18-4D7A-86B7-8FBEAFA7FD95}"/>
    <dgm:cxn modelId="{77035418-0137-4B46-9EE5-A9BB04EE4565}" type="presOf" srcId="{D755BF61-16C4-4B82-BD1F-61508431273B}" destId="{661C2615-10DC-41EF-9350-137042E1D605}" srcOrd="0" destOrd="0" presId="urn:microsoft.com/office/officeart/2005/8/layout/vList2"/>
    <dgm:cxn modelId="{2ED66D1E-42CF-4723-9CBE-C661F76B4816}" srcId="{D755BF61-16C4-4B82-BD1F-61508431273B}" destId="{F2730271-838C-423B-968E-9FE61A9232AB}" srcOrd="0" destOrd="0" parTransId="{46CDC87F-6816-4414-8E13-F9713B87DC08}" sibTransId="{463055FD-6463-43EC-895E-AAEDEADAFBF8}"/>
    <dgm:cxn modelId="{1A3DFBB0-DDD2-4605-9569-02A51B8E196D}" type="presOf" srcId="{F2730271-838C-423B-968E-9FE61A9232AB}" destId="{4BA5D5C7-085B-4EDB-B2CF-C7B9D7E8A20D}" srcOrd="0" destOrd="0" presId="urn:microsoft.com/office/officeart/2005/8/layout/vList2"/>
    <dgm:cxn modelId="{A303F2D0-1EC0-432D-8E7C-3EEDC125AE0C}" type="presParOf" srcId="{661C2615-10DC-41EF-9350-137042E1D605}" destId="{4BA5D5C7-085B-4EDB-B2CF-C7B9D7E8A20D}" srcOrd="0" destOrd="0" presId="urn:microsoft.com/office/officeart/2005/8/layout/vList2"/>
    <dgm:cxn modelId="{8137DE8D-E803-4B49-B7EA-FB7136E09091}" type="presParOf" srcId="{661C2615-10DC-41EF-9350-137042E1D605}" destId="{66FD424C-55CB-40A1-BA8A-8AB6087550BA}" srcOrd="1" destOrd="0" presId="urn:microsoft.com/office/officeart/2005/8/layout/vList2"/>
    <dgm:cxn modelId="{4B5095A0-C55F-46D9-A0E4-67ED0D04CE16}" type="presParOf" srcId="{661C2615-10DC-41EF-9350-137042E1D605}" destId="{CD106398-2EDA-4105-B9B1-1B995D83E60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05286A-C6EE-4D98-9BDD-A6BC1F822F0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BCE8513-2EB6-45FA-8D08-8AA5D1DF7973}">
      <dgm:prSet/>
      <dgm:spPr/>
      <dgm:t>
        <a:bodyPr/>
        <a:lstStyle/>
        <a:p>
          <a:pPr rtl="0"/>
          <a:r>
            <a:rPr lang="en-US">
              <a:latin typeface="+mn-lt"/>
              <a:cs typeface="Arial"/>
            </a:rPr>
            <a:t>Providers </a:t>
          </a:r>
        </a:p>
      </dgm:t>
    </dgm:pt>
    <dgm:pt modelId="{C5D1351A-57D0-4B44-84AC-0B27B4EB26F4}" type="parTrans" cxnId="{711EF240-CCE7-4F56-8BD3-B9676CA9325B}">
      <dgm:prSet/>
      <dgm:spPr/>
      <dgm:t>
        <a:bodyPr/>
        <a:lstStyle/>
        <a:p>
          <a:endParaRPr lang="en-US">
            <a:latin typeface="+mn-lt"/>
          </a:endParaRPr>
        </a:p>
      </dgm:t>
    </dgm:pt>
    <dgm:pt modelId="{2B6E7496-9019-4E4F-A337-4A16F8FDE44F}" type="sibTrans" cxnId="{711EF240-CCE7-4F56-8BD3-B9676CA9325B}">
      <dgm:prSet/>
      <dgm:spPr/>
      <dgm:t>
        <a:bodyPr/>
        <a:lstStyle/>
        <a:p>
          <a:endParaRPr lang="en-US">
            <a:latin typeface="+mn-lt"/>
          </a:endParaRPr>
        </a:p>
      </dgm:t>
    </dgm:pt>
    <dgm:pt modelId="{A1132EDD-9B3B-4F92-8EAA-48A3CE35671C}">
      <dgm:prSet/>
      <dgm:spPr/>
      <dgm:t>
        <a:bodyPr/>
        <a:lstStyle/>
        <a:p>
          <a:r>
            <a:rPr lang="en-US">
              <a:latin typeface="+mn-lt"/>
              <a:cs typeface="Arial"/>
            </a:rPr>
            <a:t>Clinics</a:t>
          </a:r>
        </a:p>
      </dgm:t>
    </dgm:pt>
    <dgm:pt modelId="{F86089AD-F4DA-4C52-A47D-1E0503F2C905}" type="parTrans" cxnId="{18E739FD-849C-4904-BEBF-7C4F84541ECD}">
      <dgm:prSet/>
      <dgm:spPr/>
      <dgm:t>
        <a:bodyPr/>
        <a:lstStyle/>
        <a:p>
          <a:endParaRPr lang="en-US">
            <a:latin typeface="+mn-lt"/>
          </a:endParaRPr>
        </a:p>
      </dgm:t>
    </dgm:pt>
    <dgm:pt modelId="{E51723D2-E2FF-4306-92F7-6B15C5BC7BAB}" type="sibTrans" cxnId="{18E739FD-849C-4904-BEBF-7C4F84541ECD}">
      <dgm:prSet/>
      <dgm:spPr/>
      <dgm:t>
        <a:bodyPr/>
        <a:lstStyle/>
        <a:p>
          <a:endParaRPr lang="en-US">
            <a:latin typeface="+mn-lt"/>
          </a:endParaRPr>
        </a:p>
      </dgm:t>
    </dgm:pt>
    <dgm:pt modelId="{88A042A7-B836-49B3-8C57-52C403292CBA}">
      <dgm:prSet/>
      <dgm:spPr/>
      <dgm:t>
        <a:bodyPr/>
        <a:lstStyle/>
        <a:p>
          <a:r>
            <a:rPr lang="en-US">
              <a:latin typeface="+mn-lt"/>
              <a:cs typeface="Arial"/>
            </a:rPr>
            <a:t>Critical access hospitals</a:t>
          </a:r>
        </a:p>
      </dgm:t>
    </dgm:pt>
    <dgm:pt modelId="{5B4B41F9-4359-4771-A859-7DFDD666817E}" type="parTrans" cxnId="{60442492-2B05-41DC-9D4F-AF5767996CC8}">
      <dgm:prSet/>
      <dgm:spPr/>
      <dgm:t>
        <a:bodyPr/>
        <a:lstStyle/>
        <a:p>
          <a:endParaRPr lang="en-US">
            <a:latin typeface="+mn-lt"/>
          </a:endParaRPr>
        </a:p>
      </dgm:t>
    </dgm:pt>
    <dgm:pt modelId="{38E19A23-A479-4045-B1E4-EAA16FFC9E2C}" type="sibTrans" cxnId="{60442492-2B05-41DC-9D4F-AF5767996CC8}">
      <dgm:prSet/>
      <dgm:spPr/>
      <dgm:t>
        <a:bodyPr/>
        <a:lstStyle/>
        <a:p>
          <a:endParaRPr lang="en-US">
            <a:latin typeface="+mn-lt"/>
          </a:endParaRPr>
        </a:p>
      </dgm:t>
    </dgm:pt>
    <dgm:pt modelId="{9F38FB6B-8375-4A84-A61F-CCD22E651295}">
      <dgm:prSet/>
      <dgm:spPr/>
      <dgm:t>
        <a:bodyPr/>
        <a:lstStyle/>
        <a:p>
          <a:r>
            <a:rPr lang="en-US">
              <a:latin typeface="+mn-lt"/>
              <a:cs typeface="Arial"/>
            </a:rPr>
            <a:t>Hospitals</a:t>
          </a:r>
        </a:p>
      </dgm:t>
    </dgm:pt>
    <dgm:pt modelId="{B94BFD7A-EE61-4438-86D6-835A6F2AE260}" type="parTrans" cxnId="{7BCC0324-58C1-4405-B126-A9196639FEA8}">
      <dgm:prSet/>
      <dgm:spPr/>
      <dgm:t>
        <a:bodyPr/>
        <a:lstStyle/>
        <a:p>
          <a:endParaRPr lang="en-US">
            <a:latin typeface="+mn-lt"/>
          </a:endParaRPr>
        </a:p>
      </dgm:t>
    </dgm:pt>
    <dgm:pt modelId="{57B70B13-F14F-4C51-822E-F0E158C31A05}" type="sibTrans" cxnId="{7BCC0324-58C1-4405-B126-A9196639FEA8}">
      <dgm:prSet/>
      <dgm:spPr/>
      <dgm:t>
        <a:bodyPr/>
        <a:lstStyle/>
        <a:p>
          <a:endParaRPr lang="en-US">
            <a:latin typeface="+mn-lt"/>
          </a:endParaRPr>
        </a:p>
      </dgm:t>
    </dgm:pt>
    <dgm:pt modelId="{28DB3109-FD3B-4BE0-8374-D7EE3CFB8555}">
      <dgm:prSet/>
      <dgm:spPr/>
      <dgm:t>
        <a:bodyPr/>
        <a:lstStyle/>
        <a:p>
          <a:r>
            <a:rPr lang="en-US" b="1" u="sng">
              <a:latin typeface="+mn-lt"/>
              <a:cs typeface="Arial"/>
            </a:rPr>
            <a:t>Any facility who experience an outbreak</a:t>
          </a:r>
          <a:r>
            <a:rPr lang="en-US" b="1">
              <a:latin typeface="+mn-lt"/>
              <a:cs typeface="Arial"/>
            </a:rPr>
            <a:t>.</a:t>
          </a:r>
          <a:endParaRPr lang="en-US">
            <a:latin typeface="+mn-lt"/>
            <a:cs typeface="Arial"/>
          </a:endParaRPr>
        </a:p>
      </dgm:t>
    </dgm:pt>
    <dgm:pt modelId="{C7FD7B5C-FA34-41D5-ADA4-610C8428C2B4}" type="parTrans" cxnId="{7F3DA2A1-C226-490D-B4F8-2CB2EF10EA5B}">
      <dgm:prSet/>
      <dgm:spPr/>
      <dgm:t>
        <a:bodyPr/>
        <a:lstStyle/>
        <a:p>
          <a:endParaRPr lang="en-US">
            <a:latin typeface="+mn-lt"/>
          </a:endParaRPr>
        </a:p>
      </dgm:t>
    </dgm:pt>
    <dgm:pt modelId="{0C5590CB-70E4-4347-89BA-07909662F858}" type="sibTrans" cxnId="{7F3DA2A1-C226-490D-B4F8-2CB2EF10EA5B}">
      <dgm:prSet/>
      <dgm:spPr/>
      <dgm:t>
        <a:bodyPr/>
        <a:lstStyle/>
        <a:p>
          <a:endParaRPr lang="en-US">
            <a:latin typeface="+mn-lt"/>
          </a:endParaRPr>
        </a:p>
      </dgm:t>
    </dgm:pt>
    <dgm:pt modelId="{39CD5F35-FA8D-41A4-8E15-30EAF3EE9CB0}" type="pres">
      <dgm:prSet presAssocID="{3605286A-C6EE-4D98-9BDD-A6BC1F822F0F}" presName="vert0" presStyleCnt="0">
        <dgm:presLayoutVars>
          <dgm:dir/>
          <dgm:animOne val="branch"/>
          <dgm:animLvl val="lvl"/>
        </dgm:presLayoutVars>
      </dgm:prSet>
      <dgm:spPr/>
    </dgm:pt>
    <dgm:pt modelId="{5182EAA4-75B2-472D-AEC9-3B0D3B3D014C}" type="pres">
      <dgm:prSet presAssocID="{8BCE8513-2EB6-45FA-8D08-8AA5D1DF7973}" presName="thickLine" presStyleLbl="alignNode1" presStyleIdx="0" presStyleCnt="5"/>
      <dgm:spPr/>
    </dgm:pt>
    <dgm:pt modelId="{150DD33C-20E3-45E5-9BC7-CF7A6BDCBEC8}" type="pres">
      <dgm:prSet presAssocID="{8BCE8513-2EB6-45FA-8D08-8AA5D1DF7973}" presName="horz1" presStyleCnt="0"/>
      <dgm:spPr/>
    </dgm:pt>
    <dgm:pt modelId="{9ABC0E09-CBDD-4114-B588-F6C9986424BE}" type="pres">
      <dgm:prSet presAssocID="{8BCE8513-2EB6-45FA-8D08-8AA5D1DF7973}" presName="tx1" presStyleLbl="revTx" presStyleIdx="0" presStyleCnt="5"/>
      <dgm:spPr/>
    </dgm:pt>
    <dgm:pt modelId="{EC52AC00-D277-4FFB-A3B4-BD77FF0BDA83}" type="pres">
      <dgm:prSet presAssocID="{8BCE8513-2EB6-45FA-8D08-8AA5D1DF7973}" presName="vert1" presStyleCnt="0"/>
      <dgm:spPr/>
    </dgm:pt>
    <dgm:pt modelId="{9C5ED752-A9D7-4925-9D66-684F3775A7D7}" type="pres">
      <dgm:prSet presAssocID="{A1132EDD-9B3B-4F92-8EAA-48A3CE35671C}" presName="thickLine" presStyleLbl="alignNode1" presStyleIdx="1" presStyleCnt="5"/>
      <dgm:spPr/>
    </dgm:pt>
    <dgm:pt modelId="{48A0A74F-6C36-4F1D-A45F-18B6E03914C9}" type="pres">
      <dgm:prSet presAssocID="{A1132EDD-9B3B-4F92-8EAA-48A3CE35671C}" presName="horz1" presStyleCnt="0"/>
      <dgm:spPr/>
    </dgm:pt>
    <dgm:pt modelId="{9189803F-5419-4057-A6D7-BBD5414E16F3}" type="pres">
      <dgm:prSet presAssocID="{A1132EDD-9B3B-4F92-8EAA-48A3CE35671C}" presName="tx1" presStyleLbl="revTx" presStyleIdx="1" presStyleCnt="5"/>
      <dgm:spPr/>
    </dgm:pt>
    <dgm:pt modelId="{520D9E70-F608-4F01-B3CC-7A58CEDD141E}" type="pres">
      <dgm:prSet presAssocID="{A1132EDD-9B3B-4F92-8EAA-48A3CE35671C}" presName="vert1" presStyleCnt="0"/>
      <dgm:spPr/>
    </dgm:pt>
    <dgm:pt modelId="{FA7DEEAD-A141-4F98-BBDB-6683152DC547}" type="pres">
      <dgm:prSet presAssocID="{88A042A7-B836-49B3-8C57-52C403292CBA}" presName="thickLine" presStyleLbl="alignNode1" presStyleIdx="2" presStyleCnt="5"/>
      <dgm:spPr/>
    </dgm:pt>
    <dgm:pt modelId="{D6CF7B2F-6AD3-41B5-9AB5-AD99EB8E1606}" type="pres">
      <dgm:prSet presAssocID="{88A042A7-B836-49B3-8C57-52C403292CBA}" presName="horz1" presStyleCnt="0"/>
      <dgm:spPr/>
    </dgm:pt>
    <dgm:pt modelId="{54A38022-A6AC-4592-B038-BF89C11089A0}" type="pres">
      <dgm:prSet presAssocID="{88A042A7-B836-49B3-8C57-52C403292CBA}" presName="tx1" presStyleLbl="revTx" presStyleIdx="2" presStyleCnt="5"/>
      <dgm:spPr/>
    </dgm:pt>
    <dgm:pt modelId="{A7B43557-9858-44DD-A163-8627B91919CD}" type="pres">
      <dgm:prSet presAssocID="{88A042A7-B836-49B3-8C57-52C403292CBA}" presName="vert1" presStyleCnt="0"/>
      <dgm:spPr/>
    </dgm:pt>
    <dgm:pt modelId="{09760C70-773A-431C-A75D-8C5B94C7E8D0}" type="pres">
      <dgm:prSet presAssocID="{9F38FB6B-8375-4A84-A61F-CCD22E651295}" presName="thickLine" presStyleLbl="alignNode1" presStyleIdx="3" presStyleCnt="5"/>
      <dgm:spPr/>
    </dgm:pt>
    <dgm:pt modelId="{A32FFA4C-2F18-411D-B448-BDD8B4629F67}" type="pres">
      <dgm:prSet presAssocID="{9F38FB6B-8375-4A84-A61F-CCD22E651295}" presName="horz1" presStyleCnt="0"/>
      <dgm:spPr/>
    </dgm:pt>
    <dgm:pt modelId="{B2EE3EE6-5C10-4739-93B2-D13824238F64}" type="pres">
      <dgm:prSet presAssocID="{9F38FB6B-8375-4A84-A61F-CCD22E651295}" presName="tx1" presStyleLbl="revTx" presStyleIdx="3" presStyleCnt="5"/>
      <dgm:spPr/>
    </dgm:pt>
    <dgm:pt modelId="{AAB6AF0B-7B64-4323-BB84-482E3983C156}" type="pres">
      <dgm:prSet presAssocID="{9F38FB6B-8375-4A84-A61F-CCD22E651295}" presName="vert1" presStyleCnt="0"/>
      <dgm:spPr/>
    </dgm:pt>
    <dgm:pt modelId="{73C43D4C-8656-484A-8B32-550FEF371D4C}" type="pres">
      <dgm:prSet presAssocID="{28DB3109-FD3B-4BE0-8374-D7EE3CFB8555}" presName="thickLine" presStyleLbl="alignNode1" presStyleIdx="4" presStyleCnt="5"/>
      <dgm:spPr/>
    </dgm:pt>
    <dgm:pt modelId="{63547561-D16B-435E-8962-DF0D5DFBD98A}" type="pres">
      <dgm:prSet presAssocID="{28DB3109-FD3B-4BE0-8374-D7EE3CFB8555}" presName="horz1" presStyleCnt="0"/>
      <dgm:spPr/>
    </dgm:pt>
    <dgm:pt modelId="{CFBA4D38-B9C6-42B7-8050-111CA30FB97B}" type="pres">
      <dgm:prSet presAssocID="{28DB3109-FD3B-4BE0-8374-D7EE3CFB8555}" presName="tx1" presStyleLbl="revTx" presStyleIdx="4" presStyleCnt="5"/>
      <dgm:spPr/>
    </dgm:pt>
    <dgm:pt modelId="{8FE1F20D-1389-4738-8AC1-09D15EC746BC}" type="pres">
      <dgm:prSet presAssocID="{28DB3109-FD3B-4BE0-8374-D7EE3CFB8555}" presName="vert1" presStyleCnt="0"/>
      <dgm:spPr/>
    </dgm:pt>
  </dgm:ptLst>
  <dgm:cxnLst>
    <dgm:cxn modelId="{7BCC0324-58C1-4405-B126-A9196639FEA8}" srcId="{3605286A-C6EE-4D98-9BDD-A6BC1F822F0F}" destId="{9F38FB6B-8375-4A84-A61F-CCD22E651295}" srcOrd="3" destOrd="0" parTransId="{B94BFD7A-EE61-4438-86D6-835A6F2AE260}" sibTransId="{57B70B13-F14F-4C51-822E-F0E158C31A05}"/>
    <dgm:cxn modelId="{711EF240-CCE7-4F56-8BD3-B9676CA9325B}" srcId="{3605286A-C6EE-4D98-9BDD-A6BC1F822F0F}" destId="{8BCE8513-2EB6-45FA-8D08-8AA5D1DF7973}" srcOrd="0" destOrd="0" parTransId="{C5D1351A-57D0-4B44-84AC-0B27B4EB26F4}" sibTransId="{2B6E7496-9019-4E4F-A337-4A16F8FDE44F}"/>
    <dgm:cxn modelId="{89A5946C-B5E1-4297-B08B-4DED9014957E}" type="presOf" srcId="{3605286A-C6EE-4D98-9BDD-A6BC1F822F0F}" destId="{39CD5F35-FA8D-41A4-8E15-30EAF3EE9CB0}" srcOrd="0" destOrd="0" presId="urn:microsoft.com/office/officeart/2008/layout/LinedList"/>
    <dgm:cxn modelId="{0F963A6F-46F5-4176-8950-0618AC007FD5}" type="presOf" srcId="{88A042A7-B836-49B3-8C57-52C403292CBA}" destId="{54A38022-A6AC-4592-B038-BF89C11089A0}" srcOrd="0" destOrd="0" presId="urn:microsoft.com/office/officeart/2008/layout/LinedList"/>
    <dgm:cxn modelId="{60442492-2B05-41DC-9D4F-AF5767996CC8}" srcId="{3605286A-C6EE-4D98-9BDD-A6BC1F822F0F}" destId="{88A042A7-B836-49B3-8C57-52C403292CBA}" srcOrd="2" destOrd="0" parTransId="{5B4B41F9-4359-4771-A859-7DFDD666817E}" sibTransId="{38E19A23-A479-4045-B1E4-EAA16FFC9E2C}"/>
    <dgm:cxn modelId="{7F3DA2A1-C226-490D-B4F8-2CB2EF10EA5B}" srcId="{3605286A-C6EE-4D98-9BDD-A6BC1F822F0F}" destId="{28DB3109-FD3B-4BE0-8374-D7EE3CFB8555}" srcOrd="4" destOrd="0" parTransId="{C7FD7B5C-FA34-41D5-ADA4-610C8428C2B4}" sibTransId="{0C5590CB-70E4-4347-89BA-07909662F858}"/>
    <dgm:cxn modelId="{B8585DCB-5819-4EE6-ACC8-F3CFA6C71CDD}" type="presOf" srcId="{28DB3109-FD3B-4BE0-8374-D7EE3CFB8555}" destId="{CFBA4D38-B9C6-42B7-8050-111CA30FB97B}" srcOrd="0" destOrd="0" presId="urn:microsoft.com/office/officeart/2008/layout/LinedList"/>
    <dgm:cxn modelId="{634A60DB-1ABA-43F2-96A2-70E55BC844EA}" type="presOf" srcId="{8BCE8513-2EB6-45FA-8D08-8AA5D1DF7973}" destId="{9ABC0E09-CBDD-4114-B588-F6C9986424BE}" srcOrd="0" destOrd="0" presId="urn:microsoft.com/office/officeart/2008/layout/LinedList"/>
    <dgm:cxn modelId="{44FA4DF2-EA28-4ADD-9A22-0EDD346B59A2}" type="presOf" srcId="{9F38FB6B-8375-4A84-A61F-CCD22E651295}" destId="{B2EE3EE6-5C10-4739-93B2-D13824238F64}" srcOrd="0" destOrd="0" presId="urn:microsoft.com/office/officeart/2008/layout/LinedList"/>
    <dgm:cxn modelId="{18E739FD-849C-4904-BEBF-7C4F84541ECD}" srcId="{3605286A-C6EE-4D98-9BDD-A6BC1F822F0F}" destId="{A1132EDD-9B3B-4F92-8EAA-48A3CE35671C}" srcOrd="1" destOrd="0" parTransId="{F86089AD-F4DA-4C52-A47D-1E0503F2C905}" sibTransId="{E51723D2-E2FF-4306-92F7-6B15C5BC7BAB}"/>
    <dgm:cxn modelId="{E12798FF-2D5B-4DBC-9DE2-A59E12DF675C}" type="presOf" srcId="{A1132EDD-9B3B-4F92-8EAA-48A3CE35671C}" destId="{9189803F-5419-4057-A6D7-BBD5414E16F3}" srcOrd="0" destOrd="0" presId="urn:microsoft.com/office/officeart/2008/layout/LinedList"/>
    <dgm:cxn modelId="{ED3FA98F-61AE-4F35-88FB-DFC64909873F}" type="presParOf" srcId="{39CD5F35-FA8D-41A4-8E15-30EAF3EE9CB0}" destId="{5182EAA4-75B2-472D-AEC9-3B0D3B3D014C}" srcOrd="0" destOrd="0" presId="urn:microsoft.com/office/officeart/2008/layout/LinedList"/>
    <dgm:cxn modelId="{A5A0EE4E-CE0E-4C80-A761-028BB6ECE13C}" type="presParOf" srcId="{39CD5F35-FA8D-41A4-8E15-30EAF3EE9CB0}" destId="{150DD33C-20E3-45E5-9BC7-CF7A6BDCBEC8}" srcOrd="1" destOrd="0" presId="urn:microsoft.com/office/officeart/2008/layout/LinedList"/>
    <dgm:cxn modelId="{AAA6F7B3-F9D6-4F8B-B9F7-0F99460CC9E3}" type="presParOf" srcId="{150DD33C-20E3-45E5-9BC7-CF7A6BDCBEC8}" destId="{9ABC0E09-CBDD-4114-B588-F6C9986424BE}" srcOrd="0" destOrd="0" presId="urn:microsoft.com/office/officeart/2008/layout/LinedList"/>
    <dgm:cxn modelId="{A2015EE6-ABC3-45DD-8D48-C82CF6DF70C7}" type="presParOf" srcId="{150DD33C-20E3-45E5-9BC7-CF7A6BDCBEC8}" destId="{EC52AC00-D277-4FFB-A3B4-BD77FF0BDA83}" srcOrd="1" destOrd="0" presId="urn:microsoft.com/office/officeart/2008/layout/LinedList"/>
    <dgm:cxn modelId="{9078981D-7473-4FA2-9F40-B08D45710614}" type="presParOf" srcId="{39CD5F35-FA8D-41A4-8E15-30EAF3EE9CB0}" destId="{9C5ED752-A9D7-4925-9D66-684F3775A7D7}" srcOrd="2" destOrd="0" presId="urn:microsoft.com/office/officeart/2008/layout/LinedList"/>
    <dgm:cxn modelId="{80F8F5EE-75FB-4F5F-87B9-27EC22589762}" type="presParOf" srcId="{39CD5F35-FA8D-41A4-8E15-30EAF3EE9CB0}" destId="{48A0A74F-6C36-4F1D-A45F-18B6E03914C9}" srcOrd="3" destOrd="0" presId="urn:microsoft.com/office/officeart/2008/layout/LinedList"/>
    <dgm:cxn modelId="{E7B4AACD-1279-497A-9255-FDAE960441C3}" type="presParOf" srcId="{48A0A74F-6C36-4F1D-A45F-18B6E03914C9}" destId="{9189803F-5419-4057-A6D7-BBD5414E16F3}" srcOrd="0" destOrd="0" presId="urn:microsoft.com/office/officeart/2008/layout/LinedList"/>
    <dgm:cxn modelId="{CBB38111-F970-4998-9B42-D606AE28F4BE}" type="presParOf" srcId="{48A0A74F-6C36-4F1D-A45F-18B6E03914C9}" destId="{520D9E70-F608-4F01-B3CC-7A58CEDD141E}" srcOrd="1" destOrd="0" presId="urn:microsoft.com/office/officeart/2008/layout/LinedList"/>
    <dgm:cxn modelId="{8DC464EC-45A8-4A22-936D-48781B63F578}" type="presParOf" srcId="{39CD5F35-FA8D-41A4-8E15-30EAF3EE9CB0}" destId="{FA7DEEAD-A141-4F98-BBDB-6683152DC547}" srcOrd="4" destOrd="0" presId="urn:microsoft.com/office/officeart/2008/layout/LinedList"/>
    <dgm:cxn modelId="{31AE20E0-9B1F-4C26-9D9A-2C28C1E9C467}" type="presParOf" srcId="{39CD5F35-FA8D-41A4-8E15-30EAF3EE9CB0}" destId="{D6CF7B2F-6AD3-41B5-9AB5-AD99EB8E1606}" srcOrd="5" destOrd="0" presId="urn:microsoft.com/office/officeart/2008/layout/LinedList"/>
    <dgm:cxn modelId="{309FE719-99B7-4998-B509-F0B92E5CAA0B}" type="presParOf" srcId="{D6CF7B2F-6AD3-41B5-9AB5-AD99EB8E1606}" destId="{54A38022-A6AC-4592-B038-BF89C11089A0}" srcOrd="0" destOrd="0" presId="urn:microsoft.com/office/officeart/2008/layout/LinedList"/>
    <dgm:cxn modelId="{2AAD8B81-B93F-4958-8998-EFF4E79E3F7E}" type="presParOf" srcId="{D6CF7B2F-6AD3-41B5-9AB5-AD99EB8E1606}" destId="{A7B43557-9858-44DD-A163-8627B91919CD}" srcOrd="1" destOrd="0" presId="urn:microsoft.com/office/officeart/2008/layout/LinedList"/>
    <dgm:cxn modelId="{671BBC28-4452-4DF5-B37F-CBAC4860497C}" type="presParOf" srcId="{39CD5F35-FA8D-41A4-8E15-30EAF3EE9CB0}" destId="{09760C70-773A-431C-A75D-8C5B94C7E8D0}" srcOrd="6" destOrd="0" presId="urn:microsoft.com/office/officeart/2008/layout/LinedList"/>
    <dgm:cxn modelId="{58F1F751-0B5A-4B65-A3D2-DF2E9806DD16}" type="presParOf" srcId="{39CD5F35-FA8D-41A4-8E15-30EAF3EE9CB0}" destId="{A32FFA4C-2F18-411D-B448-BDD8B4629F67}" srcOrd="7" destOrd="0" presId="urn:microsoft.com/office/officeart/2008/layout/LinedList"/>
    <dgm:cxn modelId="{DCF51B24-EA4B-4D18-AA97-F3735C3C4BF3}" type="presParOf" srcId="{A32FFA4C-2F18-411D-B448-BDD8B4629F67}" destId="{B2EE3EE6-5C10-4739-93B2-D13824238F64}" srcOrd="0" destOrd="0" presId="urn:microsoft.com/office/officeart/2008/layout/LinedList"/>
    <dgm:cxn modelId="{74AC8933-2BBC-4199-A15D-AECBABD38111}" type="presParOf" srcId="{A32FFA4C-2F18-411D-B448-BDD8B4629F67}" destId="{AAB6AF0B-7B64-4323-BB84-482E3983C156}" srcOrd="1" destOrd="0" presId="urn:microsoft.com/office/officeart/2008/layout/LinedList"/>
    <dgm:cxn modelId="{1A5863D7-9192-4FF1-9C15-0A48A48A68C7}" type="presParOf" srcId="{39CD5F35-FA8D-41A4-8E15-30EAF3EE9CB0}" destId="{73C43D4C-8656-484A-8B32-550FEF371D4C}" srcOrd="8" destOrd="0" presId="urn:microsoft.com/office/officeart/2008/layout/LinedList"/>
    <dgm:cxn modelId="{FFC99AA2-591B-40DD-B05D-1C0C227E32E3}" type="presParOf" srcId="{39CD5F35-FA8D-41A4-8E15-30EAF3EE9CB0}" destId="{63547561-D16B-435E-8962-DF0D5DFBD98A}" srcOrd="9" destOrd="0" presId="urn:microsoft.com/office/officeart/2008/layout/LinedList"/>
    <dgm:cxn modelId="{A3076008-2334-4F74-AD33-090F9F35B2BC}" type="presParOf" srcId="{63547561-D16B-435E-8962-DF0D5DFBD98A}" destId="{CFBA4D38-B9C6-42B7-8050-111CA30FB97B}" srcOrd="0" destOrd="0" presId="urn:microsoft.com/office/officeart/2008/layout/LinedList"/>
    <dgm:cxn modelId="{487DBC1F-688A-401C-AC0B-0C8AC7D29610}" type="presParOf" srcId="{63547561-D16B-435E-8962-DF0D5DFBD98A}" destId="{8FE1F20D-1389-4738-8AC1-09D15EC746B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5402060-50A5-4E9A-B758-20B22EAE979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DEDAE1D-6CB0-4D56-8D65-3EB5F94F175A}">
      <dgm:prSet/>
      <dgm:spPr/>
      <dgm:t>
        <a:bodyPr/>
        <a:lstStyle/>
        <a:p>
          <a:r>
            <a:rPr lang="en-US"/>
            <a:t>1-007.04 Responsibilities of Schools: School nurses or those acting in the capacity of a school nurse must, in accordance with state and federal statutes:</a:t>
          </a:r>
        </a:p>
      </dgm:t>
    </dgm:pt>
    <dgm:pt modelId="{EBA2FB07-0859-4702-81E3-615E16C9E731}" type="parTrans" cxnId="{6E960F48-F63D-4B57-9742-2E28BDFD7907}">
      <dgm:prSet/>
      <dgm:spPr/>
      <dgm:t>
        <a:bodyPr/>
        <a:lstStyle/>
        <a:p>
          <a:endParaRPr lang="en-US"/>
        </a:p>
      </dgm:t>
    </dgm:pt>
    <dgm:pt modelId="{12B9FDD1-3FB8-4684-BC80-FD9168AA0CF1}" type="sibTrans" cxnId="{6E960F48-F63D-4B57-9742-2E28BDFD7907}">
      <dgm:prSet/>
      <dgm:spPr/>
      <dgm:t>
        <a:bodyPr/>
        <a:lstStyle/>
        <a:p>
          <a:endParaRPr lang="en-US"/>
        </a:p>
      </dgm:t>
    </dgm:pt>
    <dgm:pt modelId="{C0B44846-1547-4E80-A4DE-91D0AA22A944}">
      <dgm:prSet/>
      <dgm:spPr/>
      <dgm:t>
        <a:bodyPr/>
        <a:lstStyle/>
        <a:p>
          <a:r>
            <a:rPr lang="en-US"/>
            <a:t>1. Notify the local public health department or the DHHS Division of Public Health of cases or suspected cases of reportable diseases as indicated in 173 NAC 1- 004.01 and 1-004.02, or outbreaks and suspected outbreaks of diseases as indicated in 173 NAC 1-004.01B affecting students and/or other school-affiliated personnel and which present a reasonable threat to the safety or health of a student and/or other school-affiliated personnel; and </a:t>
          </a:r>
        </a:p>
      </dgm:t>
    </dgm:pt>
    <dgm:pt modelId="{CA813BA9-A106-4440-98D3-EEAA7A7401F2}" type="parTrans" cxnId="{3BA76473-80C8-4FBB-8446-ADCBB4FFAB47}">
      <dgm:prSet/>
      <dgm:spPr/>
      <dgm:t>
        <a:bodyPr/>
        <a:lstStyle/>
        <a:p>
          <a:endParaRPr lang="en-US"/>
        </a:p>
      </dgm:t>
    </dgm:pt>
    <dgm:pt modelId="{554BAB6D-BBEC-46DC-9DC7-E302F500DAE5}" type="sibTrans" cxnId="{3BA76473-80C8-4FBB-8446-ADCBB4FFAB47}">
      <dgm:prSet/>
      <dgm:spPr/>
      <dgm:t>
        <a:bodyPr/>
        <a:lstStyle/>
        <a:p>
          <a:endParaRPr lang="en-US"/>
        </a:p>
      </dgm:t>
    </dgm:pt>
    <dgm:pt modelId="{D865B928-6CF8-4D0C-9540-336DB2592B7A}">
      <dgm:prSet/>
      <dgm:spPr/>
      <dgm:t>
        <a:bodyPr/>
        <a:lstStyle/>
        <a:p>
          <a:r>
            <a:rPr lang="en-US"/>
            <a:t>2. Cooperate with public health authorities in obtaining information needed to facilitate the investigation of cases and suspected cases, or outbreaks and suspected outbreaks of diseases affecting students and/or other school-affiliated personnel</a:t>
          </a:r>
        </a:p>
      </dgm:t>
    </dgm:pt>
    <dgm:pt modelId="{E6889998-DD59-4034-9573-2EFE2B6B0652}" type="parTrans" cxnId="{1D6AC7D9-9E03-4F9F-9AC4-1D4401C98CE0}">
      <dgm:prSet/>
      <dgm:spPr/>
      <dgm:t>
        <a:bodyPr/>
        <a:lstStyle/>
        <a:p>
          <a:endParaRPr lang="en-US"/>
        </a:p>
      </dgm:t>
    </dgm:pt>
    <dgm:pt modelId="{23A00A34-C84B-49E6-9D57-99812870426F}" type="sibTrans" cxnId="{1D6AC7D9-9E03-4F9F-9AC4-1D4401C98CE0}">
      <dgm:prSet/>
      <dgm:spPr/>
      <dgm:t>
        <a:bodyPr/>
        <a:lstStyle/>
        <a:p>
          <a:endParaRPr lang="en-US"/>
        </a:p>
      </dgm:t>
    </dgm:pt>
    <dgm:pt modelId="{5192E498-6AF7-47AC-8D26-6EFCE1C64EB8}" type="pres">
      <dgm:prSet presAssocID="{25402060-50A5-4E9A-B758-20B22EAE9790}" presName="linear" presStyleCnt="0">
        <dgm:presLayoutVars>
          <dgm:animLvl val="lvl"/>
          <dgm:resizeHandles val="exact"/>
        </dgm:presLayoutVars>
      </dgm:prSet>
      <dgm:spPr/>
    </dgm:pt>
    <dgm:pt modelId="{5EC17D7F-A9B0-4740-91C6-0376451F151E}" type="pres">
      <dgm:prSet presAssocID="{DDEDAE1D-6CB0-4D56-8D65-3EB5F94F175A}" presName="parentText" presStyleLbl="node1" presStyleIdx="0" presStyleCnt="3">
        <dgm:presLayoutVars>
          <dgm:chMax val="0"/>
          <dgm:bulletEnabled val="1"/>
        </dgm:presLayoutVars>
      </dgm:prSet>
      <dgm:spPr/>
    </dgm:pt>
    <dgm:pt modelId="{545C3F35-3F3F-462F-A31E-E497792BCD8F}" type="pres">
      <dgm:prSet presAssocID="{12B9FDD1-3FB8-4684-BC80-FD9168AA0CF1}" presName="spacer" presStyleCnt="0"/>
      <dgm:spPr/>
    </dgm:pt>
    <dgm:pt modelId="{6B6EB4DC-E8F6-4C8A-8B32-B10788F2DCCF}" type="pres">
      <dgm:prSet presAssocID="{C0B44846-1547-4E80-A4DE-91D0AA22A944}" presName="parentText" presStyleLbl="node1" presStyleIdx="1" presStyleCnt="3">
        <dgm:presLayoutVars>
          <dgm:chMax val="0"/>
          <dgm:bulletEnabled val="1"/>
        </dgm:presLayoutVars>
      </dgm:prSet>
      <dgm:spPr/>
    </dgm:pt>
    <dgm:pt modelId="{5F5A8CF2-43CD-4135-8F60-D3A6E0947EF9}" type="pres">
      <dgm:prSet presAssocID="{554BAB6D-BBEC-46DC-9DC7-E302F500DAE5}" presName="spacer" presStyleCnt="0"/>
      <dgm:spPr/>
    </dgm:pt>
    <dgm:pt modelId="{7E7661B6-8A4A-47E2-B223-3C74DA76AD73}" type="pres">
      <dgm:prSet presAssocID="{D865B928-6CF8-4D0C-9540-336DB2592B7A}" presName="parentText" presStyleLbl="node1" presStyleIdx="2" presStyleCnt="3">
        <dgm:presLayoutVars>
          <dgm:chMax val="0"/>
          <dgm:bulletEnabled val="1"/>
        </dgm:presLayoutVars>
      </dgm:prSet>
      <dgm:spPr/>
    </dgm:pt>
  </dgm:ptLst>
  <dgm:cxnLst>
    <dgm:cxn modelId="{762F1104-F20D-4535-83CE-CDDBD774874B}" type="presOf" srcId="{25402060-50A5-4E9A-B758-20B22EAE9790}" destId="{5192E498-6AF7-47AC-8D26-6EFCE1C64EB8}" srcOrd="0" destOrd="0" presId="urn:microsoft.com/office/officeart/2005/8/layout/vList2"/>
    <dgm:cxn modelId="{33573408-A629-4D8D-B992-A7AB79C398F1}" type="presOf" srcId="{DDEDAE1D-6CB0-4D56-8D65-3EB5F94F175A}" destId="{5EC17D7F-A9B0-4740-91C6-0376451F151E}" srcOrd="0" destOrd="0" presId="urn:microsoft.com/office/officeart/2005/8/layout/vList2"/>
    <dgm:cxn modelId="{6E960F48-F63D-4B57-9742-2E28BDFD7907}" srcId="{25402060-50A5-4E9A-B758-20B22EAE9790}" destId="{DDEDAE1D-6CB0-4D56-8D65-3EB5F94F175A}" srcOrd="0" destOrd="0" parTransId="{EBA2FB07-0859-4702-81E3-615E16C9E731}" sibTransId="{12B9FDD1-3FB8-4684-BC80-FD9168AA0CF1}"/>
    <dgm:cxn modelId="{3BA76473-80C8-4FBB-8446-ADCBB4FFAB47}" srcId="{25402060-50A5-4E9A-B758-20B22EAE9790}" destId="{C0B44846-1547-4E80-A4DE-91D0AA22A944}" srcOrd="1" destOrd="0" parTransId="{CA813BA9-A106-4440-98D3-EEAA7A7401F2}" sibTransId="{554BAB6D-BBEC-46DC-9DC7-E302F500DAE5}"/>
    <dgm:cxn modelId="{68411182-E64C-4BA8-A711-A7689B5FD5FB}" type="presOf" srcId="{C0B44846-1547-4E80-A4DE-91D0AA22A944}" destId="{6B6EB4DC-E8F6-4C8A-8B32-B10788F2DCCF}" srcOrd="0" destOrd="0" presId="urn:microsoft.com/office/officeart/2005/8/layout/vList2"/>
    <dgm:cxn modelId="{1D6AC7D9-9E03-4F9F-9AC4-1D4401C98CE0}" srcId="{25402060-50A5-4E9A-B758-20B22EAE9790}" destId="{D865B928-6CF8-4D0C-9540-336DB2592B7A}" srcOrd="2" destOrd="0" parTransId="{E6889998-DD59-4034-9573-2EFE2B6B0652}" sibTransId="{23A00A34-C84B-49E6-9D57-99812870426F}"/>
    <dgm:cxn modelId="{A70866FE-85D4-48A3-BE07-D0213BF01980}" type="presOf" srcId="{D865B928-6CF8-4D0C-9540-336DB2592B7A}" destId="{7E7661B6-8A4A-47E2-B223-3C74DA76AD73}" srcOrd="0" destOrd="0" presId="urn:microsoft.com/office/officeart/2005/8/layout/vList2"/>
    <dgm:cxn modelId="{EC238DF6-4CF6-497F-8782-0F22EC93059F}" type="presParOf" srcId="{5192E498-6AF7-47AC-8D26-6EFCE1C64EB8}" destId="{5EC17D7F-A9B0-4740-91C6-0376451F151E}" srcOrd="0" destOrd="0" presId="urn:microsoft.com/office/officeart/2005/8/layout/vList2"/>
    <dgm:cxn modelId="{D81D1994-FE63-45DB-A6EE-7FC426BB2E34}" type="presParOf" srcId="{5192E498-6AF7-47AC-8D26-6EFCE1C64EB8}" destId="{545C3F35-3F3F-462F-A31E-E497792BCD8F}" srcOrd="1" destOrd="0" presId="urn:microsoft.com/office/officeart/2005/8/layout/vList2"/>
    <dgm:cxn modelId="{4B1BBEC8-84AC-440F-B2F3-318E8A20D774}" type="presParOf" srcId="{5192E498-6AF7-47AC-8D26-6EFCE1C64EB8}" destId="{6B6EB4DC-E8F6-4C8A-8B32-B10788F2DCCF}" srcOrd="2" destOrd="0" presId="urn:microsoft.com/office/officeart/2005/8/layout/vList2"/>
    <dgm:cxn modelId="{1A54FCBF-A0D0-460A-9838-0D1DC24433BA}" type="presParOf" srcId="{5192E498-6AF7-47AC-8D26-6EFCE1C64EB8}" destId="{5F5A8CF2-43CD-4135-8F60-D3A6E0947EF9}" srcOrd="3" destOrd="0" presId="urn:microsoft.com/office/officeart/2005/8/layout/vList2"/>
    <dgm:cxn modelId="{CF0C8524-0E1B-40D5-B47F-9026739BB9F6}" type="presParOf" srcId="{5192E498-6AF7-47AC-8D26-6EFCE1C64EB8}" destId="{7E7661B6-8A4A-47E2-B223-3C74DA76AD7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8D99E88-F027-4D4D-80D4-7A29988F85E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F5C1132-04FA-442F-B36D-AA3F23A07109}">
      <dgm:prSet/>
      <dgm:spPr/>
      <dgm:t>
        <a:bodyPr/>
        <a:lstStyle/>
        <a:p>
          <a:r>
            <a:rPr lang="en-US"/>
            <a:t>Electronic Reporting</a:t>
          </a:r>
        </a:p>
      </dgm:t>
    </dgm:pt>
    <dgm:pt modelId="{95579F6C-2C3B-40EC-AFC1-084F89E8EC0A}" type="parTrans" cxnId="{08CFC0D9-DADF-4DA1-BA63-D9DFFF8ACBC0}">
      <dgm:prSet/>
      <dgm:spPr/>
      <dgm:t>
        <a:bodyPr/>
        <a:lstStyle/>
        <a:p>
          <a:endParaRPr lang="en-US"/>
        </a:p>
      </dgm:t>
    </dgm:pt>
    <dgm:pt modelId="{92685650-D3D2-4AAE-BC50-5FD3FB6E6157}" type="sibTrans" cxnId="{08CFC0D9-DADF-4DA1-BA63-D9DFFF8ACBC0}">
      <dgm:prSet/>
      <dgm:spPr/>
      <dgm:t>
        <a:bodyPr/>
        <a:lstStyle/>
        <a:p>
          <a:endParaRPr lang="en-US"/>
        </a:p>
      </dgm:t>
    </dgm:pt>
    <dgm:pt modelId="{ED9D82EC-46DC-4F18-964D-4C263459566A}">
      <dgm:prSet/>
      <dgm:spPr/>
      <dgm:t>
        <a:bodyPr/>
        <a:lstStyle/>
        <a:p>
          <a:r>
            <a:rPr lang="en-US"/>
            <a:t>Electronic Health Reporting (EHR)-share information from all the healthcare providers, regardless of the health organizations. In a school setting EHRS have the capability to manage data and share it with members of the health care team outside of the school setting and can serve to optimize coordination of care.</a:t>
          </a:r>
        </a:p>
      </dgm:t>
    </dgm:pt>
    <dgm:pt modelId="{CDBF197A-E03D-4640-ADC3-56CAFBBEF4A4}" type="parTrans" cxnId="{D35FF352-1A3F-4AE3-98A0-B228EC0FD729}">
      <dgm:prSet/>
      <dgm:spPr/>
      <dgm:t>
        <a:bodyPr/>
        <a:lstStyle/>
        <a:p>
          <a:endParaRPr lang="en-US"/>
        </a:p>
      </dgm:t>
    </dgm:pt>
    <dgm:pt modelId="{DE004FB9-1A57-45B4-B292-3288F45CAF26}" type="sibTrans" cxnId="{D35FF352-1A3F-4AE3-98A0-B228EC0FD729}">
      <dgm:prSet/>
      <dgm:spPr/>
      <dgm:t>
        <a:bodyPr/>
        <a:lstStyle/>
        <a:p>
          <a:endParaRPr lang="en-US"/>
        </a:p>
      </dgm:t>
    </dgm:pt>
    <dgm:pt modelId="{ED7BCB9B-A3CD-4824-99C5-16E21EFA3E3A}">
      <dgm:prSet/>
      <dgm:spPr/>
      <dgm:t>
        <a:bodyPr/>
        <a:lstStyle/>
        <a:p>
          <a:r>
            <a:rPr lang="en-US"/>
            <a:t>Electronic Lab Reporting (ELR)-labs are required to report communicable diseases directly to the health department.</a:t>
          </a:r>
        </a:p>
      </dgm:t>
    </dgm:pt>
    <dgm:pt modelId="{7CE3B500-1B32-4274-9177-C619FD83F242}" type="parTrans" cxnId="{DE6FD35F-7AEF-4184-A0E7-0DE617749EC5}">
      <dgm:prSet/>
      <dgm:spPr/>
      <dgm:t>
        <a:bodyPr/>
        <a:lstStyle/>
        <a:p>
          <a:endParaRPr lang="en-US"/>
        </a:p>
      </dgm:t>
    </dgm:pt>
    <dgm:pt modelId="{357B3266-D4D2-46FE-8210-78E53E9B039C}" type="sibTrans" cxnId="{DE6FD35F-7AEF-4184-A0E7-0DE617749EC5}">
      <dgm:prSet/>
      <dgm:spPr/>
      <dgm:t>
        <a:bodyPr/>
        <a:lstStyle/>
        <a:p>
          <a:endParaRPr lang="en-US"/>
        </a:p>
      </dgm:t>
    </dgm:pt>
    <dgm:pt modelId="{FB017212-1AF1-4E04-AB30-E44E13E1DB6F}">
      <dgm:prSet/>
      <dgm:spPr/>
      <dgm:t>
        <a:bodyPr/>
        <a:lstStyle/>
        <a:p>
          <a:r>
            <a:rPr lang="en-US"/>
            <a:t>Influenza report- Schools are required to report influenza-like clusters or outbreaks to the local public health department or DHHS</a:t>
          </a:r>
        </a:p>
      </dgm:t>
    </dgm:pt>
    <dgm:pt modelId="{8CFFB54D-C2B1-4B1A-856D-2B2F48C4E13F}" type="parTrans" cxnId="{0D8971A8-7543-4FF0-9E4F-DFF11D9CE17B}">
      <dgm:prSet/>
      <dgm:spPr/>
      <dgm:t>
        <a:bodyPr/>
        <a:lstStyle/>
        <a:p>
          <a:endParaRPr lang="en-US"/>
        </a:p>
      </dgm:t>
    </dgm:pt>
    <dgm:pt modelId="{5611737D-BA29-4AB3-AD43-521E057FA6AC}" type="sibTrans" cxnId="{0D8971A8-7543-4FF0-9E4F-DFF11D9CE17B}">
      <dgm:prSet/>
      <dgm:spPr/>
      <dgm:t>
        <a:bodyPr/>
        <a:lstStyle/>
        <a:p>
          <a:endParaRPr lang="en-US"/>
        </a:p>
      </dgm:t>
    </dgm:pt>
    <dgm:pt modelId="{AA42A7AB-64A5-47A3-84E2-C72A3C8169D5}">
      <dgm:prSet/>
      <dgm:spPr/>
      <dgm:t>
        <a:bodyPr/>
        <a:lstStyle/>
        <a:p>
          <a:r>
            <a:rPr lang="en-US" dirty="0">
              <a:hlinkClick xmlns:r="http://schemas.openxmlformats.org/officeDocument/2006/relationships" r:id="rId1"/>
            </a:rPr>
            <a:t>School Surveillance Weekly Form</a:t>
          </a:r>
          <a:endParaRPr lang="en-US" dirty="0"/>
        </a:p>
      </dgm:t>
    </dgm:pt>
    <dgm:pt modelId="{EAEB0EF3-8DA6-41B2-B2BC-7940E1D48F37}" type="parTrans" cxnId="{7ADDF032-9E37-4A31-8764-E65E61C8EFEA}">
      <dgm:prSet/>
      <dgm:spPr/>
      <dgm:t>
        <a:bodyPr/>
        <a:lstStyle/>
        <a:p>
          <a:endParaRPr lang="en-US"/>
        </a:p>
      </dgm:t>
    </dgm:pt>
    <dgm:pt modelId="{FDBFB2E6-DBCC-46B2-A717-9F79D1DBD55A}" type="sibTrans" cxnId="{7ADDF032-9E37-4A31-8764-E65E61C8EFEA}">
      <dgm:prSet/>
      <dgm:spPr/>
      <dgm:t>
        <a:bodyPr/>
        <a:lstStyle/>
        <a:p>
          <a:endParaRPr lang="en-US"/>
        </a:p>
      </dgm:t>
    </dgm:pt>
    <dgm:pt modelId="{B84CA16B-7ED1-4BC8-8109-69C9941AE516}">
      <dgm:prSet/>
      <dgm:spPr/>
      <dgm:t>
        <a:bodyPr/>
        <a:lstStyle/>
        <a:p>
          <a:endParaRPr lang="en-US"/>
        </a:p>
      </dgm:t>
    </dgm:pt>
    <dgm:pt modelId="{617D675F-DA47-41F3-B86C-09F691C3280D}" type="parTrans" cxnId="{51F10C67-A66E-4FFB-98B5-C1B79F4B1358}">
      <dgm:prSet/>
      <dgm:spPr/>
      <dgm:t>
        <a:bodyPr/>
        <a:lstStyle/>
        <a:p>
          <a:endParaRPr lang="en-US"/>
        </a:p>
      </dgm:t>
    </dgm:pt>
    <dgm:pt modelId="{3A59C617-4D54-48BF-B898-77C58A70E540}" type="sibTrans" cxnId="{51F10C67-A66E-4FFB-98B5-C1B79F4B1358}">
      <dgm:prSet/>
      <dgm:spPr/>
      <dgm:t>
        <a:bodyPr/>
        <a:lstStyle/>
        <a:p>
          <a:endParaRPr lang="en-US"/>
        </a:p>
      </dgm:t>
    </dgm:pt>
    <dgm:pt modelId="{9CF4E2CF-56E0-41AA-AFDC-4E75051AB1E8}">
      <dgm:prSet/>
      <dgm:spPr/>
      <dgm:t>
        <a:bodyPr/>
        <a:lstStyle/>
        <a:p>
          <a:r>
            <a:rPr lang="en-US" dirty="0"/>
            <a:t>  </a:t>
          </a:r>
          <a:r>
            <a:rPr lang="en-US" dirty="0">
              <a:hlinkClick xmlns:r="http://schemas.openxmlformats.org/officeDocument/2006/relationships" r:id="rId2"/>
            </a:rPr>
            <a:t>Nebraska Local Health Departments (nalhd.org)</a:t>
          </a:r>
          <a:endParaRPr lang="en-US" dirty="0"/>
        </a:p>
      </dgm:t>
    </dgm:pt>
    <dgm:pt modelId="{03365E28-73BA-42BE-8A4B-6AB759B4E28E}" type="parTrans" cxnId="{B41ED845-2DF7-44C9-951F-F5E0FA24D449}">
      <dgm:prSet/>
      <dgm:spPr/>
      <dgm:t>
        <a:bodyPr/>
        <a:lstStyle/>
        <a:p>
          <a:endParaRPr lang="en-US"/>
        </a:p>
      </dgm:t>
    </dgm:pt>
    <dgm:pt modelId="{04F2F032-8EA7-4B7C-8F96-CC2D28E08D99}" type="sibTrans" cxnId="{B41ED845-2DF7-44C9-951F-F5E0FA24D449}">
      <dgm:prSet/>
      <dgm:spPr/>
      <dgm:t>
        <a:bodyPr/>
        <a:lstStyle/>
        <a:p>
          <a:endParaRPr lang="en-US"/>
        </a:p>
      </dgm:t>
    </dgm:pt>
    <dgm:pt modelId="{819DAAB9-1389-44E8-BD7A-4D0A5A87DAB7}">
      <dgm:prSet/>
      <dgm:spPr/>
      <dgm:t>
        <a:bodyPr/>
        <a:lstStyle/>
        <a:p>
          <a:r>
            <a:rPr lang="en-US">
              <a:hlinkClick xmlns:r="http://schemas.openxmlformats.org/officeDocument/2006/relationships" r:id="rId3"/>
            </a:rPr>
            <a:t>Nebraska-Immunization-Information-System.aspx</a:t>
          </a:r>
          <a:r>
            <a:rPr lang="en-US"/>
            <a:t> (NESIIS)</a:t>
          </a:r>
        </a:p>
      </dgm:t>
    </dgm:pt>
    <dgm:pt modelId="{05582538-E65F-4C2F-8321-7F0969DE64A3}" type="parTrans" cxnId="{C523E290-B90C-457E-9D9B-B6946F392252}">
      <dgm:prSet/>
      <dgm:spPr/>
      <dgm:t>
        <a:bodyPr/>
        <a:lstStyle/>
        <a:p>
          <a:endParaRPr lang="en-US"/>
        </a:p>
      </dgm:t>
    </dgm:pt>
    <dgm:pt modelId="{6F539C77-BE0F-415F-B3C6-2EE441571E45}" type="sibTrans" cxnId="{C523E290-B90C-457E-9D9B-B6946F392252}">
      <dgm:prSet/>
      <dgm:spPr/>
      <dgm:t>
        <a:bodyPr/>
        <a:lstStyle/>
        <a:p>
          <a:endParaRPr lang="en-US"/>
        </a:p>
      </dgm:t>
    </dgm:pt>
    <dgm:pt modelId="{E75F4D39-F9C4-4287-A1BD-212AB881618C}">
      <dgm:prSet/>
      <dgm:spPr/>
      <dgm:t>
        <a:bodyPr/>
        <a:lstStyle/>
        <a:p>
          <a:r>
            <a:rPr lang="en-US">
              <a:hlinkClick xmlns:r="http://schemas.openxmlformats.org/officeDocument/2006/relationships" r:id="rId4"/>
            </a:rPr>
            <a:t>Nebraska Influenza &amp; Other Respiratory Disease Report</a:t>
          </a:r>
          <a:endParaRPr lang="en-US"/>
        </a:p>
      </dgm:t>
    </dgm:pt>
    <dgm:pt modelId="{D20C4725-2380-4A44-9FA5-2B00DAB12A1D}" type="parTrans" cxnId="{2FF87723-2DE8-4059-A362-FEFECB73291E}">
      <dgm:prSet/>
      <dgm:spPr/>
      <dgm:t>
        <a:bodyPr/>
        <a:lstStyle/>
        <a:p>
          <a:endParaRPr lang="en-US"/>
        </a:p>
      </dgm:t>
    </dgm:pt>
    <dgm:pt modelId="{3A6BD3BF-0FD2-4852-8697-A0E2B440D525}" type="sibTrans" cxnId="{2FF87723-2DE8-4059-A362-FEFECB73291E}">
      <dgm:prSet/>
      <dgm:spPr/>
      <dgm:t>
        <a:bodyPr/>
        <a:lstStyle/>
        <a:p>
          <a:endParaRPr lang="en-US"/>
        </a:p>
      </dgm:t>
    </dgm:pt>
    <dgm:pt modelId="{4BE2F2D7-29B4-4F78-805E-14F51B4666E4}" type="pres">
      <dgm:prSet presAssocID="{A8D99E88-F027-4D4D-80D4-7A29988F85E4}" presName="Name0" presStyleCnt="0">
        <dgm:presLayoutVars>
          <dgm:dir/>
          <dgm:animLvl val="lvl"/>
          <dgm:resizeHandles val="exact"/>
        </dgm:presLayoutVars>
      </dgm:prSet>
      <dgm:spPr/>
    </dgm:pt>
    <dgm:pt modelId="{0E5E3B32-8D99-46BD-B152-715D48946491}" type="pres">
      <dgm:prSet presAssocID="{0F5C1132-04FA-442F-B36D-AA3F23A07109}" presName="composite" presStyleCnt="0"/>
      <dgm:spPr/>
    </dgm:pt>
    <dgm:pt modelId="{0342F1AB-F9A0-4FBC-A30E-9C6D286820B3}" type="pres">
      <dgm:prSet presAssocID="{0F5C1132-04FA-442F-B36D-AA3F23A07109}" presName="parTx" presStyleLbl="alignNode1" presStyleIdx="0" presStyleCnt="2">
        <dgm:presLayoutVars>
          <dgm:chMax val="0"/>
          <dgm:chPref val="0"/>
          <dgm:bulletEnabled val="1"/>
        </dgm:presLayoutVars>
      </dgm:prSet>
      <dgm:spPr/>
    </dgm:pt>
    <dgm:pt modelId="{7E478935-920B-417E-992D-924BB9F6BA1F}" type="pres">
      <dgm:prSet presAssocID="{0F5C1132-04FA-442F-B36D-AA3F23A07109}" presName="desTx" presStyleLbl="alignAccFollowNode1" presStyleIdx="0" presStyleCnt="2">
        <dgm:presLayoutVars>
          <dgm:bulletEnabled val="1"/>
        </dgm:presLayoutVars>
      </dgm:prSet>
      <dgm:spPr/>
    </dgm:pt>
    <dgm:pt modelId="{8D9A56C7-4BDC-44A3-8D3C-B94ED2CA76D7}" type="pres">
      <dgm:prSet presAssocID="{92685650-D3D2-4AAE-BC50-5FD3FB6E6157}" presName="space" presStyleCnt="0"/>
      <dgm:spPr/>
    </dgm:pt>
    <dgm:pt modelId="{54C9B9EF-AA4A-4A5F-BCD1-DE4A4E43DE3A}" type="pres">
      <dgm:prSet presAssocID="{FB017212-1AF1-4E04-AB30-E44E13E1DB6F}" presName="composite" presStyleCnt="0"/>
      <dgm:spPr/>
    </dgm:pt>
    <dgm:pt modelId="{3BF7BD94-4C85-4649-B8AD-6834E61F5D3D}" type="pres">
      <dgm:prSet presAssocID="{FB017212-1AF1-4E04-AB30-E44E13E1DB6F}" presName="parTx" presStyleLbl="alignNode1" presStyleIdx="1" presStyleCnt="2">
        <dgm:presLayoutVars>
          <dgm:chMax val="0"/>
          <dgm:chPref val="0"/>
          <dgm:bulletEnabled val="1"/>
        </dgm:presLayoutVars>
      </dgm:prSet>
      <dgm:spPr/>
    </dgm:pt>
    <dgm:pt modelId="{6243DE4E-9E97-40B0-8580-639D812B1814}" type="pres">
      <dgm:prSet presAssocID="{FB017212-1AF1-4E04-AB30-E44E13E1DB6F}" presName="desTx" presStyleLbl="alignAccFollowNode1" presStyleIdx="1" presStyleCnt="2">
        <dgm:presLayoutVars>
          <dgm:bulletEnabled val="1"/>
        </dgm:presLayoutVars>
      </dgm:prSet>
      <dgm:spPr/>
    </dgm:pt>
  </dgm:ptLst>
  <dgm:cxnLst>
    <dgm:cxn modelId="{C1484102-91D4-472A-9967-37C0DF5ACCE7}" type="presOf" srcId="{819DAAB9-1389-44E8-BD7A-4D0A5A87DAB7}" destId="{6243DE4E-9E97-40B0-8580-639D812B1814}" srcOrd="0" destOrd="2" presId="urn:microsoft.com/office/officeart/2005/8/layout/hList1"/>
    <dgm:cxn modelId="{D4CAC709-DA45-45AC-828D-DFAD8D5C0BE7}" type="presOf" srcId="{ED9D82EC-46DC-4F18-964D-4C263459566A}" destId="{7E478935-920B-417E-992D-924BB9F6BA1F}" srcOrd="0" destOrd="0" presId="urn:microsoft.com/office/officeart/2005/8/layout/hList1"/>
    <dgm:cxn modelId="{805FB316-DFF3-461B-94A4-80364322ECD8}" type="presOf" srcId="{AA42A7AB-64A5-47A3-84E2-C72A3C8169D5}" destId="{6243DE4E-9E97-40B0-8580-639D812B1814}" srcOrd="0" destOrd="0" presId="urn:microsoft.com/office/officeart/2005/8/layout/hList1"/>
    <dgm:cxn modelId="{2FF87723-2DE8-4059-A362-FEFECB73291E}" srcId="{FB017212-1AF1-4E04-AB30-E44E13E1DB6F}" destId="{E75F4D39-F9C4-4287-A1BD-212AB881618C}" srcOrd="3" destOrd="0" parTransId="{D20C4725-2380-4A44-9FA5-2B00DAB12A1D}" sibTransId="{3A6BD3BF-0FD2-4852-8697-A0E2B440D525}"/>
    <dgm:cxn modelId="{7ADDF032-9E37-4A31-8764-E65E61C8EFEA}" srcId="{FB017212-1AF1-4E04-AB30-E44E13E1DB6F}" destId="{AA42A7AB-64A5-47A3-84E2-C72A3C8169D5}" srcOrd="0" destOrd="0" parTransId="{EAEB0EF3-8DA6-41B2-B2BC-7940E1D48F37}" sibTransId="{FDBFB2E6-DBCC-46B2-A717-9F79D1DBD55A}"/>
    <dgm:cxn modelId="{76B5BF38-4DF9-4752-84CF-2C1DBA57FC1E}" type="presOf" srcId="{9CF4E2CF-56E0-41AA-AFDC-4E75051AB1E8}" destId="{6243DE4E-9E97-40B0-8580-639D812B1814}" srcOrd="0" destOrd="1" presId="urn:microsoft.com/office/officeart/2005/8/layout/hList1"/>
    <dgm:cxn modelId="{FA146A40-E764-4C16-82A9-F016C20ACE28}" type="presOf" srcId="{B84CA16B-7ED1-4BC8-8109-69C9941AE516}" destId="{6243DE4E-9E97-40B0-8580-639D812B1814}" srcOrd="0" destOrd="4" presId="urn:microsoft.com/office/officeart/2005/8/layout/hList1"/>
    <dgm:cxn modelId="{DE6FD35F-7AEF-4184-A0E7-0DE617749EC5}" srcId="{0F5C1132-04FA-442F-B36D-AA3F23A07109}" destId="{ED7BCB9B-A3CD-4824-99C5-16E21EFA3E3A}" srcOrd="1" destOrd="0" parTransId="{7CE3B500-1B32-4274-9177-C619FD83F242}" sibTransId="{357B3266-D4D2-46FE-8210-78E53E9B039C}"/>
    <dgm:cxn modelId="{B41ED845-2DF7-44C9-951F-F5E0FA24D449}" srcId="{FB017212-1AF1-4E04-AB30-E44E13E1DB6F}" destId="{9CF4E2CF-56E0-41AA-AFDC-4E75051AB1E8}" srcOrd="1" destOrd="0" parTransId="{03365E28-73BA-42BE-8A4B-6AB759B4E28E}" sibTransId="{04F2F032-8EA7-4B7C-8F96-CC2D28E08D99}"/>
    <dgm:cxn modelId="{B8F32846-80BE-464B-96B1-B9738815D127}" type="presOf" srcId="{E75F4D39-F9C4-4287-A1BD-212AB881618C}" destId="{6243DE4E-9E97-40B0-8580-639D812B1814}" srcOrd="0" destOrd="3" presId="urn:microsoft.com/office/officeart/2005/8/layout/hList1"/>
    <dgm:cxn modelId="{8E21CE46-9A9A-42B9-8AE1-84ED801D51D8}" type="presOf" srcId="{A8D99E88-F027-4D4D-80D4-7A29988F85E4}" destId="{4BE2F2D7-29B4-4F78-805E-14F51B4666E4}" srcOrd="0" destOrd="0" presId="urn:microsoft.com/office/officeart/2005/8/layout/hList1"/>
    <dgm:cxn modelId="{51F10C67-A66E-4FFB-98B5-C1B79F4B1358}" srcId="{FB017212-1AF1-4E04-AB30-E44E13E1DB6F}" destId="{B84CA16B-7ED1-4BC8-8109-69C9941AE516}" srcOrd="4" destOrd="0" parTransId="{617D675F-DA47-41F3-B86C-09F691C3280D}" sibTransId="{3A59C617-4D54-48BF-B898-77C58A70E540}"/>
    <dgm:cxn modelId="{485CC848-2BBA-458C-8960-2CD3FB7108B1}" type="presOf" srcId="{0F5C1132-04FA-442F-B36D-AA3F23A07109}" destId="{0342F1AB-F9A0-4FBC-A30E-9C6D286820B3}" srcOrd="0" destOrd="0" presId="urn:microsoft.com/office/officeart/2005/8/layout/hList1"/>
    <dgm:cxn modelId="{D35FF352-1A3F-4AE3-98A0-B228EC0FD729}" srcId="{0F5C1132-04FA-442F-B36D-AA3F23A07109}" destId="{ED9D82EC-46DC-4F18-964D-4C263459566A}" srcOrd="0" destOrd="0" parTransId="{CDBF197A-E03D-4640-ADC3-56CAFBBEF4A4}" sibTransId="{DE004FB9-1A57-45B4-B292-3288F45CAF26}"/>
    <dgm:cxn modelId="{C523E290-B90C-457E-9D9B-B6946F392252}" srcId="{FB017212-1AF1-4E04-AB30-E44E13E1DB6F}" destId="{819DAAB9-1389-44E8-BD7A-4D0A5A87DAB7}" srcOrd="2" destOrd="0" parTransId="{05582538-E65F-4C2F-8321-7F0969DE64A3}" sibTransId="{6F539C77-BE0F-415F-B3C6-2EE441571E45}"/>
    <dgm:cxn modelId="{0D8971A8-7543-4FF0-9E4F-DFF11D9CE17B}" srcId="{A8D99E88-F027-4D4D-80D4-7A29988F85E4}" destId="{FB017212-1AF1-4E04-AB30-E44E13E1DB6F}" srcOrd="1" destOrd="0" parTransId="{8CFFB54D-C2B1-4B1A-856D-2B2F48C4E13F}" sibTransId="{5611737D-BA29-4AB3-AD43-521E057FA6AC}"/>
    <dgm:cxn modelId="{E40CBABD-8BAD-4DF1-8CB4-98D753C4DA8E}" type="presOf" srcId="{FB017212-1AF1-4E04-AB30-E44E13E1DB6F}" destId="{3BF7BD94-4C85-4649-B8AD-6834E61F5D3D}" srcOrd="0" destOrd="0" presId="urn:microsoft.com/office/officeart/2005/8/layout/hList1"/>
    <dgm:cxn modelId="{08CFC0D9-DADF-4DA1-BA63-D9DFFF8ACBC0}" srcId="{A8D99E88-F027-4D4D-80D4-7A29988F85E4}" destId="{0F5C1132-04FA-442F-B36D-AA3F23A07109}" srcOrd="0" destOrd="0" parTransId="{95579F6C-2C3B-40EC-AFC1-084F89E8EC0A}" sibTransId="{92685650-D3D2-4AAE-BC50-5FD3FB6E6157}"/>
    <dgm:cxn modelId="{CEE1D6FD-69E3-4938-B102-6ED17886C219}" type="presOf" srcId="{ED7BCB9B-A3CD-4824-99C5-16E21EFA3E3A}" destId="{7E478935-920B-417E-992D-924BB9F6BA1F}" srcOrd="0" destOrd="1" presId="urn:microsoft.com/office/officeart/2005/8/layout/hList1"/>
    <dgm:cxn modelId="{AD355ADC-3787-4EDD-B3D7-8DEBB25FF451}" type="presParOf" srcId="{4BE2F2D7-29B4-4F78-805E-14F51B4666E4}" destId="{0E5E3B32-8D99-46BD-B152-715D48946491}" srcOrd="0" destOrd="0" presId="urn:microsoft.com/office/officeart/2005/8/layout/hList1"/>
    <dgm:cxn modelId="{6EB4C37D-B7BB-4E4C-BBD5-6E1DCF29FAE6}" type="presParOf" srcId="{0E5E3B32-8D99-46BD-B152-715D48946491}" destId="{0342F1AB-F9A0-4FBC-A30E-9C6D286820B3}" srcOrd="0" destOrd="0" presId="urn:microsoft.com/office/officeart/2005/8/layout/hList1"/>
    <dgm:cxn modelId="{18DCA778-A576-4C62-BDD0-A395D63357AF}" type="presParOf" srcId="{0E5E3B32-8D99-46BD-B152-715D48946491}" destId="{7E478935-920B-417E-992D-924BB9F6BA1F}" srcOrd="1" destOrd="0" presId="urn:microsoft.com/office/officeart/2005/8/layout/hList1"/>
    <dgm:cxn modelId="{CBD5DCB6-9D7E-4DD9-AB4F-6DA837C971DC}" type="presParOf" srcId="{4BE2F2D7-29B4-4F78-805E-14F51B4666E4}" destId="{8D9A56C7-4BDC-44A3-8D3C-B94ED2CA76D7}" srcOrd="1" destOrd="0" presId="urn:microsoft.com/office/officeart/2005/8/layout/hList1"/>
    <dgm:cxn modelId="{C1F249DD-DEE8-4A29-820B-2C8788B497C8}" type="presParOf" srcId="{4BE2F2D7-29B4-4F78-805E-14F51B4666E4}" destId="{54C9B9EF-AA4A-4A5F-BCD1-DE4A4E43DE3A}" srcOrd="2" destOrd="0" presId="urn:microsoft.com/office/officeart/2005/8/layout/hList1"/>
    <dgm:cxn modelId="{0DC1445A-8683-467F-A4E9-E63DC7BB8561}" type="presParOf" srcId="{54C9B9EF-AA4A-4A5F-BCD1-DE4A4E43DE3A}" destId="{3BF7BD94-4C85-4649-B8AD-6834E61F5D3D}" srcOrd="0" destOrd="0" presId="urn:microsoft.com/office/officeart/2005/8/layout/hList1"/>
    <dgm:cxn modelId="{7DC3EBD6-E3CD-424B-9AD4-23F94AADE6E7}" type="presParOf" srcId="{54C9B9EF-AA4A-4A5F-BCD1-DE4A4E43DE3A}" destId="{6243DE4E-9E97-40B0-8580-639D812B181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A5537D5-0D62-4A38-9515-3C1B2D520C2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DB194FD-F1D2-4194-9071-6B1CC17DD23E}">
      <dgm:prSet/>
      <dgm:spPr/>
      <dgm:t>
        <a:bodyPr/>
        <a:lstStyle/>
        <a:p>
          <a:r>
            <a:rPr lang="en-US"/>
            <a:t>Children showing any signs or symptoms of a contagious or infectious disease are required by law to be sent to their homes immediately, or as soon as safe and proper conveyance can be found. Teachers are encouraged to observe each child carefully for signs of illness each time the child returns to school.</a:t>
          </a:r>
        </a:p>
      </dgm:t>
    </dgm:pt>
    <dgm:pt modelId="{66883892-E07E-42A2-8007-D92716FA3400}" type="parTrans" cxnId="{347279C8-D675-4B51-AA57-E1EA91FEE3F7}">
      <dgm:prSet/>
      <dgm:spPr/>
      <dgm:t>
        <a:bodyPr/>
        <a:lstStyle/>
        <a:p>
          <a:endParaRPr lang="en-US"/>
        </a:p>
      </dgm:t>
    </dgm:pt>
    <dgm:pt modelId="{6F067268-605E-4C57-9397-478532686279}" type="sibTrans" cxnId="{347279C8-D675-4B51-AA57-E1EA91FEE3F7}">
      <dgm:prSet/>
      <dgm:spPr/>
      <dgm:t>
        <a:bodyPr/>
        <a:lstStyle/>
        <a:p>
          <a:endParaRPr lang="en-US"/>
        </a:p>
      </dgm:t>
    </dgm:pt>
    <dgm:pt modelId="{FE78FBF1-167A-43C4-867B-22554AFEB669}">
      <dgm:prSet/>
      <dgm:spPr/>
      <dgm:t>
        <a:bodyPr/>
        <a:lstStyle/>
        <a:p>
          <a:r>
            <a:rPr lang="en-US"/>
            <a:t>This is particularly important when epidemic diseases are known to be present in the community. The presence of one or more of the following signs or symptoms should make the teacher suspect a communicable disease: Fever, flushed face, headache, aches in muscles or joints, unexplained tiredness or listlessness, loss of appetite, stomach ache, nausea or vomiting, diarrhea, convulsions, sore throat, nasal congestion or discharge, unexplained skin eruption, sore or inflamed eyes</a:t>
          </a:r>
        </a:p>
      </dgm:t>
    </dgm:pt>
    <dgm:pt modelId="{F8D4E4CD-CA2C-4B15-8C5B-E13C1186254E}" type="parTrans" cxnId="{3C0F3C59-5A9B-4BFA-80C6-05D65A9FA143}">
      <dgm:prSet/>
      <dgm:spPr/>
      <dgm:t>
        <a:bodyPr/>
        <a:lstStyle/>
        <a:p>
          <a:endParaRPr lang="en-US"/>
        </a:p>
      </dgm:t>
    </dgm:pt>
    <dgm:pt modelId="{F8E5D3C9-4714-49A4-81F7-D25E3661CEFB}" type="sibTrans" cxnId="{3C0F3C59-5A9B-4BFA-80C6-05D65A9FA143}">
      <dgm:prSet/>
      <dgm:spPr/>
      <dgm:t>
        <a:bodyPr/>
        <a:lstStyle/>
        <a:p>
          <a:endParaRPr lang="en-US"/>
        </a:p>
      </dgm:t>
    </dgm:pt>
    <dgm:pt modelId="{AC5E8FFD-6584-40DA-8E82-DE765F142F4E}" type="pres">
      <dgm:prSet presAssocID="{BA5537D5-0D62-4A38-9515-3C1B2D520C27}" presName="linear" presStyleCnt="0">
        <dgm:presLayoutVars>
          <dgm:animLvl val="lvl"/>
          <dgm:resizeHandles val="exact"/>
        </dgm:presLayoutVars>
      </dgm:prSet>
      <dgm:spPr/>
    </dgm:pt>
    <dgm:pt modelId="{30D3E91F-9804-4FC0-808D-2C907B85EBD4}" type="pres">
      <dgm:prSet presAssocID="{EDB194FD-F1D2-4194-9071-6B1CC17DD23E}" presName="parentText" presStyleLbl="node1" presStyleIdx="0" presStyleCnt="2" custLinFactNeighborY="-16611">
        <dgm:presLayoutVars>
          <dgm:chMax val="0"/>
          <dgm:bulletEnabled val="1"/>
        </dgm:presLayoutVars>
      </dgm:prSet>
      <dgm:spPr/>
    </dgm:pt>
    <dgm:pt modelId="{2AC158A5-08A6-425A-9BEB-712636C4A23A}" type="pres">
      <dgm:prSet presAssocID="{6F067268-605E-4C57-9397-478532686279}" presName="spacer" presStyleCnt="0"/>
      <dgm:spPr/>
    </dgm:pt>
    <dgm:pt modelId="{3D6F7F2F-DA15-4A27-AFAB-F880FA4C7978}" type="pres">
      <dgm:prSet presAssocID="{FE78FBF1-167A-43C4-867B-22554AFEB669}" presName="parentText" presStyleLbl="node1" presStyleIdx="1" presStyleCnt="2">
        <dgm:presLayoutVars>
          <dgm:chMax val="0"/>
          <dgm:bulletEnabled val="1"/>
        </dgm:presLayoutVars>
      </dgm:prSet>
      <dgm:spPr/>
    </dgm:pt>
  </dgm:ptLst>
  <dgm:cxnLst>
    <dgm:cxn modelId="{3C0F3C59-5A9B-4BFA-80C6-05D65A9FA143}" srcId="{BA5537D5-0D62-4A38-9515-3C1B2D520C27}" destId="{FE78FBF1-167A-43C4-867B-22554AFEB669}" srcOrd="1" destOrd="0" parTransId="{F8D4E4CD-CA2C-4B15-8C5B-E13C1186254E}" sibTransId="{F8E5D3C9-4714-49A4-81F7-D25E3661CEFB}"/>
    <dgm:cxn modelId="{54BB3E5A-42F8-4E0E-9BC7-EC5D4081C1B1}" type="presOf" srcId="{EDB194FD-F1D2-4194-9071-6B1CC17DD23E}" destId="{30D3E91F-9804-4FC0-808D-2C907B85EBD4}" srcOrd="0" destOrd="0" presId="urn:microsoft.com/office/officeart/2005/8/layout/vList2"/>
    <dgm:cxn modelId="{936730A9-723D-4C3F-A2F3-E2A6A41B7618}" type="presOf" srcId="{FE78FBF1-167A-43C4-867B-22554AFEB669}" destId="{3D6F7F2F-DA15-4A27-AFAB-F880FA4C7978}" srcOrd="0" destOrd="0" presId="urn:microsoft.com/office/officeart/2005/8/layout/vList2"/>
    <dgm:cxn modelId="{DD879BBE-9F3E-45FE-990B-B4624E8AA7B1}" type="presOf" srcId="{BA5537D5-0D62-4A38-9515-3C1B2D520C27}" destId="{AC5E8FFD-6584-40DA-8E82-DE765F142F4E}" srcOrd="0" destOrd="0" presId="urn:microsoft.com/office/officeart/2005/8/layout/vList2"/>
    <dgm:cxn modelId="{347279C8-D675-4B51-AA57-E1EA91FEE3F7}" srcId="{BA5537D5-0D62-4A38-9515-3C1B2D520C27}" destId="{EDB194FD-F1D2-4194-9071-6B1CC17DD23E}" srcOrd="0" destOrd="0" parTransId="{66883892-E07E-42A2-8007-D92716FA3400}" sibTransId="{6F067268-605E-4C57-9397-478532686279}"/>
    <dgm:cxn modelId="{E0C62484-EE76-4C70-85A3-0F5BEC3FFCD8}" type="presParOf" srcId="{AC5E8FFD-6584-40DA-8E82-DE765F142F4E}" destId="{30D3E91F-9804-4FC0-808D-2C907B85EBD4}" srcOrd="0" destOrd="0" presId="urn:microsoft.com/office/officeart/2005/8/layout/vList2"/>
    <dgm:cxn modelId="{41CAD937-2CC6-46D9-83B1-B923EB458C14}" type="presParOf" srcId="{AC5E8FFD-6584-40DA-8E82-DE765F142F4E}" destId="{2AC158A5-08A6-425A-9BEB-712636C4A23A}" srcOrd="1" destOrd="0" presId="urn:microsoft.com/office/officeart/2005/8/layout/vList2"/>
    <dgm:cxn modelId="{023D4B45-B974-4B15-99C4-A9A0D7CB715E}" type="presParOf" srcId="{AC5E8FFD-6584-40DA-8E82-DE765F142F4E}" destId="{3D6F7F2F-DA15-4A27-AFAB-F880FA4C797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229C8F-C910-4CDA-9CF9-0C4391E4052F}">
      <dsp:nvSpPr>
        <dsp:cNvPr id="0" name=""/>
        <dsp:cNvSpPr/>
      </dsp:nvSpPr>
      <dsp:spPr>
        <a:xfrm>
          <a:off x="244907" y="2104"/>
          <a:ext cx="3224961" cy="193497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cs typeface="Arial" panose="020B0604020202020204" pitchFamily="34" charset="0"/>
            </a:rPr>
            <a:t>A joint effort of UNMC, Nebraska Medicine and NE DHHS, supported by the Nebraska DHHS HAI program since 2015</a:t>
          </a:r>
        </a:p>
      </dsp:txBody>
      <dsp:txXfrm>
        <a:off x="244907" y="2104"/>
        <a:ext cx="3224961" cy="1934977"/>
      </dsp:txXfrm>
    </dsp:sp>
    <dsp:sp modelId="{2FBE3BA3-F214-47AB-970C-935F944D5228}">
      <dsp:nvSpPr>
        <dsp:cNvPr id="0" name=""/>
        <dsp:cNvSpPr/>
      </dsp:nvSpPr>
      <dsp:spPr>
        <a:xfrm>
          <a:off x="3792365" y="2104"/>
          <a:ext cx="3224961" cy="193497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mj-lt"/>
              <a:cs typeface="Arial" panose="020B0604020202020204" pitchFamily="34" charset="0"/>
            </a:rPr>
            <a:t>Assess infection prevention and control programs in various healthcare facilities in the State of Nebraska</a:t>
          </a:r>
        </a:p>
      </dsp:txBody>
      <dsp:txXfrm>
        <a:off x="3792365" y="2104"/>
        <a:ext cx="3224961" cy="1934977"/>
      </dsp:txXfrm>
    </dsp:sp>
    <dsp:sp modelId="{A96A29C0-88D8-43E2-A8FE-AC5F8D785530}">
      <dsp:nvSpPr>
        <dsp:cNvPr id="0" name=""/>
        <dsp:cNvSpPr/>
      </dsp:nvSpPr>
      <dsp:spPr>
        <a:xfrm>
          <a:off x="7339823" y="2104"/>
          <a:ext cx="3224961" cy="193497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mj-lt"/>
              <a:cs typeface="Arial" panose="020B0604020202020204" pitchFamily="34" charset="0"/>
            </a:rPr>
            <a:t>Identify facility specific infection control gaps and make evidence-based recommendations for improvement</a:t>
          </a:r>
        </a:p>
      </dsp:txBody>
      <dsp:txXfrm>
        <a:off x="7339823" y="2104"/>
        <a:ext cx="3224961" cy="1934977"/>
      </dsp:txXfrm>
    </dsp:sp>
    <dsp:sp modelId="{DEC7E6AC-3364-4B85-AC22-6A1D6E587C17}">
      <dsp:nvSpPr>
        <dsp:cNvPr id="0" name=""/>
        <dsp:cNvSpPr/>
      </dsp:nvSpPr>
      <dsp:spPr>
        <a:xfrm>
          <a:off x="2018636" y="2259578"/>
          <a:ext cx="3224961" cy="193497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mj-lt"/>
              <a:cs typeface="Arial" panose="020B0604020202020204" pitchFamily="34" charset="0"/>
            </a:rPr>
            <a:t>Analyze collective gaps and design mitigation strategies for improvement throughout the state</a:t>
          </a:r>
        </a:p>
      </dsp:txBody>
      <dsp:txXfrm>
        <a:off x="2018636" y="2259578"/>
        <a:ext cx="3224961" cy="1934977"/>
      </dsp:txXfrm>
    </dsp:sp>
    <dsp:sp modelId="{D3B705F7-45E8-4854-AE39-BC0DDCD4DE88}">
      <dsp:nvSpPr>
        <dsp:cNvPr id="0" name=""/>
        <dsp:cNvSpPr/>
      </dsp:nvSpPr>
      <dsp:spPr>
        <a:xfrm>
          <a:off x="5566094" y="2259578"/>
          <a:ext cx="3224961" cy="193497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cs typeface="Arial" panose="020B0604020202020204" pitchFamily="34" charset="0"/>
            </a:rPr>
            <a:t>Assessments are offered at no cost or future obligation</a:t>
          </a:r>
        </a:p>
      </dsp:txBody>
      <dsp:txXfrm>
        <a:off x="5566094" y="2259578"/>
        <a:ext cx="3224961" cy="193497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88248-C3B0-4832-AA0C-4CEB79216762}">
      <dsp:nvSpPr>
        <dsp:cNvPr id="0" name=""/>
        <dsp:cNvSpPr/>
      </dsp:nvSpPr>
      <dsp:spPr>
        <a:xfrm>
          <a:off x="265897" y="582"/>
          <a:ext cx="1947130" cy="11682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Pertussis </a:t>
          </a:r>
        </a:p>
      </dsp:txBody>
      <dsp:txXfrm>
        <a:off x="265897" y="582"/>
        <a:ext cx="1947130" cy="1168278"/>
      </dsp:txXfrm>
    </dsp:sp>
    <dsp:sp modelId="{EF4E86E3-F332-4575-8648-F93AE98AB3B2}">
      <dsp:nvSpPr>
        <dsp:cNvPr id="0" name=""/>
        <dsp:cNvSpPr/>
      </dsp:nvSpPr>
      <dsp:spPr>
        <a:xfrm>
          <a:off x="2407740" y="582"/>
          <a:ext cx="1947130" cy="11682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Polio </a:t>
          </a:r>
        </a:p>
      </dsp:txBody>
      <dsp:txXfrm>
        <a:off x="2407740" y="582"/>
        <a:ext cx="1947130" cy="1168278"/>
      </dsp:txXfrm>
    </dsp:sp>
    <dsp:sp modelId="{AA61EFB9-4EFC-4C2B-B08F-CE10BB08A0E5}">
      <dsp:nvSpPr>
        <dsp:cNvPr id="0" name=""/>
        <dsp:cNvSpPr/>
      </dsp:nvSpPr>
      <dsp:spPr>
        <a:xfrm>
          <a:off x="265897" y="1363573"/>
          <a:ext cx="1947130" cy="11682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err="1"/>
            <a:t>Haemophilus</a:t>
          </a:r>
          <a:r>
            <a:rPr lang="en-US" sz="2500" kern="1200"/>
            <a:t> </a:t>
          </a:r>
        </a:p>
      </dsp:txBody>
      <dsp:txXfrm>
        <a:off x="265897" y="1363573"/>
        <a:ext cx="1947130" cy="1168278"/>
      </dsp:txXfrm>
    </dsp:sp>
    <dsp:sp modelId="{C81ABA31-91EB-4335-8ADC-1AFBBECA06E4}">
      <dsp:nvSpPr>
        <dsp:cNvPr id="0" name=""/>
        <dsp:cNvSpPr/>
      </dsp:nvSpPr>
      <dsp:spPr>
        <a:xfrm>
          <a:off x="2407740" y="1363573"/>
          <a:ext cx="1947130" cy="11682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Influenzae type b (Hib) </a:t>
          </a:r>
        </a:p>
      </dsp:txBody>
      <dsp:txXfrm>
        <a:off x="2407740" y="1363573"/>
        <a:ext cx="1947130" cy="1168278"/>
      </dsp:txXfrm>
    </dsp:sp>
    <dsp:sp modelId="{BFE6B06A-E07E-439F-A618-7DF1E0C38180}">
      <dsp:nvSpPr>
        <dsp:cNvPr id="0" name=""/>
        <dsp:cNvSpPr/>
      </dsp:nvSpPr>
      <dsp:spPr>
        <a:xfrm>
          <a:off x="265897" y="2726565"/>
          <a:ext cx="1947130" cy="11682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Hepatitis B </a:t>
          </a:r>
        </a:p>
      </dsp:txBody>
      <dsp:txXfrm>
        <a:off x="265897" y="2726565"/>
        <a:ext cx="1947130" cy="1168278"/>
      </dsp:txXfrm>
    </dsp:sp>
    <dsp:sp modelId="{D99EE654-0856-4292-BF70-D0FD40C44889}">
      <dsp:nvSpPr>
        <dsp:cNvPr id="0" name=""/>
        <dsp:cNvSpPr/>
      </dsp:nvSpPr>
      <dsp:spPr>
        <a:xfrm>
          <a:off x="2407740" y="2726565"/>
          <a:ext cx="1947130" cy="11682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Varicella</a:t>
          </a:r>
        </a:p>
      </dsp:txBody>
      <dsp:txXfrm>
        <a:off x="2407740" y="2726565"/>
        <a:ext cx="1947130" cy="11682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88248-C3B0-4832-AA0C-4CEB79216762}">
      <dsp:nvSpPr>
        <dsp:cNvPr id="0" name=""/>
        <dsp:cNvSpPr/>
      </dsp:nvSpPr>
      <dsp:spPr>
        <a:xfrm>
          <a:off x="265897" y="582"/>
          <a:ext cx="1947130" cy="11682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Measles </a:t>
          </a:r>
        </a:p>
      </dsp:txBody>
      <dsp:txXfrm>
        <a:off x="265897" y="582"/>
        <a:ext cx="1947130" cy="1168278"/>
      </dsp:txXfrm>
    </dsp:sp>
    <dsp:sp modelId="{EF4E86E3-F332-4575-8648-F93AE98AB3B2}">
      <dsp:nvSpPr>
        <dsp:cNvPr id="0" name=""/>
        <dsp:cNvSpPr/>
      </dsp:nvSpPr>
      <dsp:spPr>
        <a:xfrm>
          <a:off x="2407740" y="582"/>
          <a:ext cx="1947130" cy="11682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Diphtheria</a:t>
          </a:r>
        </a:p>
      </dsp:txBody>
      <dsp:txXfrm>
        <a:off x="2407740" y="582"/>
        <a:ext cx="1947130" cy="1168278"/>
      </dsp:txXfrm>
    </dsp:sp>
    <dsp:sp modelId="{AA61EFB9-4EFC-4C2B-B08F-CE10BB08A0E5}">
      <dsp:nvSpPr>
        <dsp:cNvPr id="0" name=""/>
        <dsp:cNvSpPr/>
      </dsp:nvSpPr>
      <dsp:spPr>
        <a:xfrm>
          <a:off x="265897" y="1363573"/>
          <a:ext cx="1947130" cy="11682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Invasive pneumococcal disease </a:t>
          </a:r>
        </a:p>
      </dsp:txBody>
      <dsp:txXfrm>
        <a:off x="265897" y="1363573"/>
        <a:ext cx="1947130" cy="1168278"/>
      </dsp:txXfrm>
    </dsp:sp>
    <dsp:sp modelId="{C81ABA31-91EB-4335-8ADC-1AFBBECA06E4}">
      <dsp:nvSpPr>
        <dsp:cNvPr id="0" name=""/>
        <dsp:cNvSpPr/>
      </dsp:nvSpPr>
      <dsp:spPr>
        <a:xfrm>
          <a:off x="2407740" y="1363573"/>
          <a:ext cx="1947130" cy="11682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Mumps </a:t>
          </a:r>
        </a:p>
      </dsp:txBody>
      <dsp:txXfrm>
        <a:off x="2407740" y="1363573"/>
        <a:ext cx="1947130" cy="1168278"/>
      </dsp:txXfrm>
    </dsp:sp>
    <dsp:sp modelId="{BFE6B06A-E07E-439F-A618-7DF1E0C38180}">
      <dsp:nvSpPr>
        <dsp:cNvPr id="0" name=""/>
        <dsp:cNvSpPr/>
      </dsp:nvSpPr>
      <dsp:spPr>
        <a:xfrm>
          <a:off x="265897" y="2726565"/>
          <a:ext cx="1947130" cy="11682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Tetanus </a:t>
          </a:r>
        </a:p>
      </dsp:txBody>
      <dsp:txXfrm>
        <a:off x="265897" y="2726565"/>
        <a:ext cx="1947130" cy="1168278"/>
      </dsp:txXfrm>
    </dsp:sp>
    <dsp:sp modelId="{D99EE654-0856-4292-BF70-D0FD40C44889}">
      <dsp:nvSpPr>
        <dsp:cNvPr id="0" name=""/>
        <dsp:cNvSpPr/>
      </dsp:nvSpPr>
      <dsp:spPr>
        <a:xfrm>
          <a:off x="2407740" y="2726565"/>
          <a:ext cx="1947130" cy="11682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Rubella</a:t>
          </a:r>
        </a:p>
      </dsp:txBody>
      <dsp:txXfrm>
        <a:off x="2407740" y="2726565"/>
        <a:ext cx="1947130" cy="116827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6D6A2-60D1-4F77-8CA4-98DE8FB4F7A4}">
      <dsp:nvSpPr>
        <dsp:cNvPr id="0" name=""/>
        <dsp:cNvSpPr/>
      </dsp:nvSpPr>
      <dsp:spPr>
        <a:xfrm>
          <a:off x="0" y="3425818"/>
          <a:ext cx="9582951" cy="0"/>
        </a:xfrm>
        <a:prstGeom prst="line">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4C434E-83AC-49AC-8BAA-4592BAD4D557}">
      <dsp:nvSpPr>
        <dsp:cNvPr id="0" name=""/>
        <dsp:cNvSpPr/>
      </dsp:nvSpPr>
      <dsp:spPr>
        <a:xfrm>
          <a:off x="0" y="2396594"/>
          <a:ext cx="9582951" cy="0"/>
        </a:xfrm>
        <a:prstGeom prst="line">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C5A97A-A92D-459B-93C7-A0FF773D9002}">
      <dsp:nvSpPr>
        <dsp:cNvPr id="0" name=""/>
        <dsp:cNvSpPr/>
      </dsp:nvSpPr>
      <dsp:spPr>
        <a:xfrm>
          <a:off x="0" y="1367370"/>
          <a:ext cx="9582951" cy="0"/>
        </a:xfrm>
        <a:prstGeom prst="line">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71A298-CDEA-46F4-8B7A-1BAC4954B2F7}">
      <dsp:nvSpPr>
        <dsp:cNvPr id="0" name=""/>
        <dsp:cNvSpPr/>
      </dsp:nvSpPr>
      <dsp:spPr>
        <a:xfrm>
          <a:off x="0" y="338145"/>
          <a:ext cx="9582951" cy="0"/>
        </a:xfrm>
        <a:prstGeom prst="line">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CC54CA-0967-402F-B90E-CDA22E06D9D0}">
      <dsp:nvSpPr>
        <dsp:cNvPr id="0" name=""/>
        <dsp:cNvSpPr/>
      </dsp:nvSpPr>
      <dsp:spPr>
        <a:xfrm>
          <a:off x="2491567" y="728"/>
          <a:ext cx="7091383" cy="337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b" anchorCtr="0">
          <a:noAutofit/>
        </a:bodyPr>
        <a:lstStyle/>
        <a:p>
          <a:pPr marL="0" lvl="0" indent="0" algn="l" defTabSz="400050">
            <a:lnSpc>
              <a:spcPct val="90000"/>
            </a:lnSpc>
            <a:spcBef>
              <a:spcPct val="0"/>
            </a:spcBef>
            <a:spcAft>
              <a:spcPct val="35000"/>
            </a:spcAft>
            <a:buNone/>
          </a:pPr>
          <a:endParaRPr lang="en-US" sz="900" kern="1200" dirty="0"/>
        </a:p>
        <a:p>
          <a:pPr marL="0" lvl="0" indent="0" algn="l" defTabSz="400050">
            <a:lnSpc>
              <a:spcPct val="90000"/>
            </a:lnSpc>
            <a:spcBef>
              <a:spcPct val="0"/>
            </a:spcBef>
            <a:spcAft>
              <a:spcPct val="35000"/>
            </a:spcAft>
            <a:buNone/>
          </a:pPr>
          <a:endParaRPr lang="en-US" sz="900" kern="1200" dirty="0"/>
        </a:p>
      </dsp:txBody>
      <dsp:txXfrm>
        <a:off x="2491567" y="728"/>
        <a:ext cx="7091383" cy="337417"/>
      </dsp:txXfrm>
    </dsp:sp>
    <dsp:sp modelId="{5390801E-1C48-4A06-A8DE-E3F51230972D}">
      <dsp:nvSpPr>
        <dsp:cNvPr id="0" name=""/>
        <dsp:cNvSpPr/>
      </dsp:nvSpPr>
      <dsp:spPr>
        <a:xfrm>
          <a:off x="0" y="728"/>
          <a:ext cx="2491567" cy="337417"/>
        </a:xfrm>
        <a:prstGeom prst="round2SameRect">
          <a:avLst>
            <a:gd name="adj1" fmla="val 16670"/>
            <a:gd name="adj2" fmla="val 0"/>
          </a:avLst>
        </a:prstGeom>
        <a:solidFill>
          <a:schemeClr val="accent1">
            <a:shade val="8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Identification</a:t>
          </a:r>
        </a:p>
      </dsp:txBody>
      <dsp:txXfrm>
        <a:off x="16474" y="17202"/>
        <a:ext cx="2458619" cy="320943"/>
      </dsp:txXfrm>
    </dsp:sp>
    <dsp:sp modelId="{27EFD34E-C199-41BE-8086-88BF092A2FD3}">
      <dsp:nvSpPr>
        <dsp:cNvPr id="0" name=""/>
        <dsp:cNvSpPr/>
      </dsp:nvSpPr>
      <dsp:spPr>
        <a:xfrm>
          <a:off x="0" y="338145"/>
          <a:ext cx="9582951" cy="674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Cluster is identified, unknown cause of illness</a:t>
          </a:r>
        </a:p>
      </dsp:txBody>
      <dsp:txXfrm>
        <a:off x="0" y="338145"/>
        <a:ext cx="9582951" cy="674935"/>
      </dsp:txXfrm>
    </dsp:sp>
    <dsp:sp modelId="{F1369652-E3AE-45F7-86B7-1C6282AD752C}">
      <dsp:nvSpPr>
        <dsp:cNvPr id="0" name=""/>
        <dsp:cNvSpPr/>
      </dsp:nvSpPr>
      <dsp:spPr>
        <a:xfrm>
          <a:off x="2491567" y="1029952"/>
          <a:ext cx="7091383" cy="337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b" anchorCtr="0">
          <a:noAutofit/>
        </a:bodyPr>
        <a:lstStyle/>
        <a:p>
          <a:pPr marL="0" lvl="0" indent="0" algn="l" defTabSz="400050">
            <a:lnSpc>
              <a:spcPct val="90000"/>
            </a:lnSpc>
            <a:spcBef>
              <a:spcPct val="0"/>
            </a:spcBef>
            <a:spcAft>
              <a:spcPct val="35000"/>
            </a:spcAft>
            <a:buNone/>
          </a:pPr>
          <a:endParaRPr lang="en-US" sz="900" kern="1200" dirty="0"/>
        </a:p>
      </dsp:txBody>
      <dsp:txXfrm>
        <a:off x="2491567" y="1029952"/>
        <a:ext cx="7091383" cy="337417"/>
      </dsp:txXfrm>
    </dsp:sp>
    <dsp:sp modelId="{9375C744-6267-45EC-9E36-E1FD3B9A87B9}">
      <dsp:nvSpPr>
        <dsp:cNvPr id="0" name=""/>
        <dsp:cNvSpPr/>
      </dsp:nvSpPr>
      <dsp:spPr>
        <a:xfrm>
          <a:off x="0" y="1029952"/>
          <a:ext cx="2491567" cy="337417"/>
        </a:xfrm>
        <a:prstGeom prst="round2SameRect">
          <a:avLst>
            <a:gd name="adj1" fmla="val 16670"/>
            <a:gd name="adj2" fmla="val 0"/>
          </a:avLst>
        </a:prstGeom>
        <a:solidFill>
          <a:schemeClr val="accent1">
            <a:shade val="80000"/>
            <a:hueOff val="125006"/>
            <a:satOff val="-16367"/>
            <a:lumOff val="11802"/>
            <a:alphaOff val="0"/>
          </a:schemeClr>
        </a:solidFill>
        <a:ln w="25400" cap="flat" cmpd="sng" algn="ctr">
          <a:solidFill>
            <a:schemeClr val="accent1">
              <a:shade val="80000"/>
              <a:hueOff val="125006"/>
              <a:satOff val="-16367"/>
              <a:lumOff val="1180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Notification</a:t>
          </a:r>
        </a:p>
      </dsp:txBody>
      <dsp:txXfrm>
        <a:off x="16474" y="1046426"/>
        <a:ext cx="2458619" cy="320943"/>
      </dsp:txXfrm>
    </dsp:sp>
    <dsp:sp modelId="{DE58984B-2E5F-42AC-9D1C-ECC56383F807}">
      <dsp:nvSpPr>
        <dsp:cNvPr id="0" name=""/>
        <dsp:cNvSpPr/>
      </dsp:nvSpPr>
      <dsp:spPr>
        <a:xfrm>
          <a:off x="0" y="1367370"/>
          <a:ext cx="9582951" cy="674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Report cluster to the proper school authority per facility policy and to the local public health department</a:t>
          </a:r>
        </a:p>
      </dsp:txBody>
      <dsp:txXfrm>
        <a:off x="0" y="1367370"/>
        <a:ext cx="9582951" cy="674935"/>
      </dsp:txXfrm>
    </dsp:sp>
    <dsp:sp modelId="{D076775D-F8F9-4BD4-940D-B758D7A0907B}">
      <dsp:nvSpPr>
        <dsp:cNvPr id="0" name=""/>
        <dsp:cNvSpPr/>
      </dsp:nvSpPr>
      <dsp:spPr>
        <a:xfrm>
          <a:off x="2491567" y="2059176"/>
          <a:ext cx="7091383" cy="337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b" anchorCtr="0">
          <a:noAutofit/>
        </a:bodyPr>
        <a:lstStyle/>
        <a:p>
          <a:pPr marL="0" lvl="0" indent="0" algn="l" defTabSz="400050">
            <a:lnSpc>
              <a:spcPct val="90000"/>
            </a:lnSpc>
            <a:spcBef>
              <a:spcPct val="0"/>
            </a:spcBef>
            <a:spcAft>
              <a:spcPct val="35000"/>
            </a:spcAft>
            <a:buNone/>
          </a:pPr>
          <a:endParaRPr lang="en-US" sz="900" kern="1200" dirty="0"/>
        </a:p>
        <a:p>
          <a:pPr marL="0" lvl="0" indent="0" algn="l" defTabSz="400050">
            <a:lnSpc>
              <a:spcPct val="90000"/>
            </a:lnSpc>
            <a:spcBef>
              <a:spcPct val="0"/>
            </a:spcBef>
            <a:spcAft>
              <a:spcPct val="35000"/>
            </a:spcAft>
            <a:buNone/>
          </a:pPr>
          <a:endParaRPr lang="en-US" sz="900" kern="1200" dirty="0"/>
        </a:p>
      </dsp:txBody>
      <dsp:txXfrm>
        <a:off x="2491567" y="2059176"/>
        <a:ext cx="7091383" cy="337417"/>
      </dsp:txXfrm>
    </dsp:sp>
    <dsp:sp modelId="{2AD7C2ED-467D-4C52-BF86-0307F39BC0DD}">
      <dsp:nvSpPr>
        <dsp:cNvPr id="0" name=""/>
        <dsp:cNvSpPr/>
      </dsp:nvSpPr>
      <dsp:spPr>
        <a:xfrm>
          <a:off x="0" y="2059176"/>
          <a:ext cx="2491567" cy="337417"/>
        </a:xfrm>
        <a:prstGeom prst="round2SameRect">
          <a:avLst>
            <a:gd name="adj1" fmla="val 16670"/>
            <a:gd name="adj2" fmla="val 0"/>
          </a:avLst>
        </a:prstGeom>
        <a:solidFill>
          <a:schemeClr val="accent1">
            <a:shade val="80000"/>
            <a:hueOff val="250011"/>
            <a:satOff val="-32734"/>
            <a:lumOff val="23604"/>
            <a:alphaOff val="0"/>
          </a:schemeClr>
        </a:solidFill>
        <a:ln w="25400" cap="flat" cmpd="sng" algn="ctr">
          <a:solidFill>
            <a:schemeClr val="accent1">
              <a:shade val="80000"/>
              <a:hueOff val="250011"/>
              <a:satOff val="-32734"/>
              <a:lumOff val="2360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Exclusion</a:t>
          </a:r>
        </a:p>
      </dsp:txBody>
      <dsp:txXfrm>
        <a:off x="16474" y="2075650"/>
        <a:ext cx="2458619" cy="320943"/>
      </dsp:txXfrm>
    </dsp:sp>
    <dsp:sp modelId="{C9159429-BA66-4866-B5BB-2BB05CE27ED9}">
      <dsp:nvSpPr>
        <dsp:cNvPr id="0" name=""/>
        <dsp:cNvSpPr/>
      </dsp:nvSpPr>
      <dsp:spPr>
        <a:xfrm>
          <a:off x="0" y="2396594"/>
          <a:ext cx="9582951" cy="674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rtl="0">
            <a:lnSpc>
              <a:spcPct val="90000"/>
            </a:lnSpc>
            <a:spcBef>
              <a:spcPct val="0"/>
            </a:spcBef>
            <a:spcAft>
              <a:spcPct val="15000"/>
            </a:spcAft>
            <a:buChar char="•"/>
          </a:pPr>
          <a:r>
            <a:rPr lang="en-US" sz="1800" kern="1200"/>
            <a:t>Students and staff that are having symptoms consistent with outbreak</a:t>
          </a:r>
          <a:r>
            <a:rPr lang="en-US" sz="1800" kern="1200">
              <a:latin typeface="Calibri"/>
            </a:rPr>
            <a:t> </a:t>
          </a:r>
          <a:r>
            <a:rPr lang="en-US" sz="1800" kern="1200"/>
            <a:t>(diarrhea, nausea, vomiting, fever). Refer to healthcare provider</a:t>
          </a:r>
        </a:p>
      </dsp:txBody>
      <dsp:txXfrm>
        <a:off x="0" y="2396594"/>
        <a:ext cx="9582951" cy="674935"/>
      </dsp:txXfrm>
    </dsp:sp>
    <dsp:sp modelId="{46BCD5C6-076C-4037-8C89-F89FC264B06A}">
      <dsp:nvSpPr>
        <dsp:cNvPr id="0" name=""/>
        <dsp:cNvSpPr/>
      </dsp:nvSpPr>
      <dsp:spPr>
        <a:xfrm>
          <a:off x="2491567" y="3088401"/>
          <a:ext cx="7091383" cy="337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b" anchorCtr="0">
          <a:noAutofit/>
        </a:bodyPr>
        <a:lstStyle/>
        <a:p>
          <a:pPr marL="0" lvl="0" indent="0" algn="l" defTabSz="400050">
            <a:lnSpc>
              <a:spcPct val="90000"/>
            </a:lnSpc>
            <a:spcBef>
              <a:spcPct val="0"/>
            </a:spcBef>
            <a:spcAft>
              <a:spcPct val="35000"/>
            </a:spcAft>
            <a:buNone/>
          </a:pPr>
          <a:endParaRPr lang="en-US" sz="900" kern="1200" dirty="0"/>
        </a:p>
      </dsp:txBody>
      <dsp:txXfrm>
        <a:off x="2491567" y="3088401"/>
        <a:ext cx="7091383" cy="337417"/>
      </dsp:txXfrm>
    </dsp:sp>
    <dsp:sp modelId="{EF8EA6B4-C0A5-4D00-98A4-9C6770F37274}">
      <dsp:nvSpPr>
        <dsp:cNvPr id="0" name=""/>
        <dsp:cNvSpPr/>
      </dsp:nvSpPr>
      <dsp:spPr>
        <a:xfrm>
          <a:off x="0" y="3088401"/>
          <a:ext cx="2491567" cy="337417"/>
        </a:xfrm>
        <a:prstGeom prst="round2SameRect">
          <a:avLst>
            <a:gd name="adj1" fmla="val 16670"/>
            <a:gd name="adj2" fmla="val 0"/>
          </a:avLst>
        </a:prstGeom>
        <a:solidFill>
          <a:schemeClr val="accent1">
            <a:shade val="80000"/>
            <a:hueOff val="375016"/>
            <a:satOff val="-49101"/>
            <a:lumOff val="35406"/>
            <a:alphaOff val="0"/>
          </a:schemeClr>
        </a:solidFill>
        <a:ln w="25400" cap="flat" cmpd="sng" algn="ctr">
          <a:solidFill>
            <a:schemeClr val="accent1">
              <a:shade val="80000"/>
              <a:hueOff val="375016"/>
              <a:satOff val="-49101"/>
              <a:lumOff val="3540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Prevention</a:t>
          </a:r>
        </a:p>
      </dsp:txBody>
      <dsp:txXfrm>
        <a:off x="16474" y="3104875"/>
        <a:ext cx="2458619" cy="320943"/>
      </dsp:txXfrm>
    </dsp:sp>
    <dsp:sp modelId="{A70DA3B0-B4BB-45A1-B203-5F7B91EC9694}">
      <dsp:nvSpPr>
        <dsp:cNvPr id="0" name=""/>
        <dsp:cNvSpPr/>
      </dsp:nvSpPr>
      <dsp:spPr>
        <a:xfrm>
          <a:off x="0" y="3425818"/>
          <a:ext cx="9582951" cy="674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After consultation with school authority and LHD, notify parents regarding outbreak, include: symptoms, mode of transmission, illness reporting, importance of hand hygiene and disinfection</a:t>
          </a:r>
        </a:p>
        <a:p>
          <a:pPr marL="171450" lvl="1" indent="-171450" algn="l" defTabSz="800100" rtl="0">
            <a:lnSpc>
              <a:spcPct val="90000"/>
            </a:lnSpc>
            <a:spcBef>
              <a:spcPct val="0"/>
            </a:spcBef>
            <a:spcAft>
              <a:spcPct val="15000"/>
            </a:spcAft>
            <a:buChar char="•"/>
          </a:pPr>
          <a:r>
            <a:rPr lang="en-US" sz="1800" kern="1200"/>
            <a:t>Conduct surveillance for cases of diarrheal illness</a:t>
          </a:r>
          <a:r>
            <a:rPr lang="en-US" sz="1800" kern="1200">
              <a:latin typeface="Calibri"/>
            </a:rPr>
            <a:t> </a:t>
          </a:r>
          <a:endParaRPr lang="en-US" sz="1800" kern="1200"/>
        </a:p>
        <a:p>
          <a:pPr marL="171450" lvl="1" indent="-171450" algn="l" defTabSz="800100">
            <a:lnSpc>
              <a:spcPct val="90000"/>
            </a:lnSpc>
            <a:spcBef>
              <a:spcPct val="0"/>
            </a:spcBef>
            <a:spcAft>
              <a:spcPct val="15000"/>
            </a:spcAft>
            <a:buChar char="•"/>
          </a:pPr>
          <a:r>
            <a:rPr lang="en-US" sz="1800" kern="1200" dirty="0"/>
            <a:t>Compile a list of affected students and staff by classroom.</a:t>
          </a:r>
        </a:p>
        <a:p>
          <a:pPr marL="171450" lvl="1" indent="-171450" algn="l" defTabSz="800100">
            <a:lnSpc>
              <a:spcPct val="90000"/>
            </a:lnSpc>
            <a:spcBef>
              <a:spcPct val="0"/>
            </a:spcBef>
            <a:spcAft>
              <a:spcPct val="15000"/>
            </a:spcAft>
            <a:buChar char="•"/>
          </a:pPr>
          <a:r>
            <a:rPr lang="en-US" sz="1800" kern="1200" dirty="0"/>
            <a:t>Educate staff on proper hand hygiene and environmental disinfection.</a:t>
          </a:r>
        </a:p>
      </dsp:txBody>
      <dsp:txXfrm>
        <a:off x="0" y="3425818"/>
        <a:ext cx="9582951" cy="67493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003D1-9E54-4BAB-B2DD-21EDBF9EC178}">
      <dsp:nvSpPr>
        <dsp:cNvPr id="0" name=""/>
        <dsp:cNvSpPr/>
      </dsp:nvSpPr>
      <dsp:spPr>
        <a:xfrm>
          <a:off x="0" y="5553353"/>
          <a:ext cx="11515172" cy="0"/>
        </a:xfrm>
        <a:prstGeom prst="line">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2F6AC9-2855-43D8-9512-39B8B0125780}">
      <dsp:nvSpPr>
        <dsp:cNvPr id="0" name=""/>
        <dsp:cNvSpPr/>
      </dsp:nvSpPr>
      <dsp:spPr>
        <a:xfrm>
          <a:off x="0" y="3947905"/>
          <a:ext cx="11515172" cy="0"/>
        </a:xfrm>
        <a:prstGeom prst="line">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BFF1AA-8867-4751-83BD-75A438287B61}">
      <dsp:nvSpPr>
        <dsp:cNvPr id="0" name=""/>
        <dsp:cNvSpPr/>
      </dsp:nvSpPr>
      <dsp:spPr>
        <a:xfrm>
          <a:off x="0" y="2132908"/>
          <a:ext cx="11515172" cy="0"/>
        </a:xfrm>
        <a:prstGeom prst="line">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F3C1DE-5166-4856-AE07-70E46C06551F}">
      <dsp:nvSpPr>
        <dsp:cNvPr id="0" name=""/>
        <dsp:cNvSpPr/>
      </dsp:nvSpPr>
      <dsp:spPr>
        <a:xfrm>
          <a:off x="0" y="527460"/>
          <a:ext cx="11515172" cy="0"/>
        </a:xfrm>
        <a:prstGeom prst="line">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3BC91C-3557-4667-B73D-0F2E668AC26D}">
      <dsp:nvSpPr>
        <dsp:cNvPr id="0" name=""/>
        <dsp:cNvSpPr/>
      </dsp:nvSpPr>
      <dsp:spPr>
        <a:xfrm>
          <a:off x="2993944" y="1136"/>
          <a:ext cx="8521227" cy="526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45" tIns="55245" rIns="55245" bIns="55245" numCol="1" spcCol="1270" anchor="b" anchorCtr="0">
          <a:noAutofit/>
        </a:bodyPr>
        <a:lstStyle/>
        <a:p>
          <a:pPr marL="0" lvl="0" indent="0" algn="l" defTabSz="1289050">
            <a:lnSpc>
              <a:spcPct val="90000"/>
            </a:lnSpc>
            <a:spcBef>
              <a:spcPct val="0"/>
            </a:spcBef>
            <a:spcAft>
              <a:spcPct val="35000"/>
            </a:spcAft>
            <a:buNone/>
          </a:pPr>
          <a:endParaRPr lang="en-US" sz="2900" kern="1200" dirty="0"/>
        </a:p>
      </dsp:txBody>
      <dsp:txXfrm>
        <a:off x="2993944" y="1136"/>
        <a:ext cx="8521227" cy="526324"/>
      </dsp:txXfrm>
    </dsp:sp>
    <dsp:sp modelId="{56758457-F55D-44A9-8A53-C7BF39DD5D1F}">
      <dsp:nvSpPr>
        <dsp:cNvPr id="0" name=""/>
        <dsp:cNvSpPr/>
      </dsp:nvSpPr>
      <dsp:spPr>
        <a:xfrm>
          <a:off x="0" y="1136"/>
          <a:ext cx="2993944" cy="526324"/>
        </a:xfrm>
        <a:prstGeom prst="round2SameRect">
          <a:avLst>
            <a:gd name="adj1" fmla="val 16670"/>
            <a:gd name="adj2" fmla="val 0"/>
          </a:avLst>
        </a:prstGeom>
        <a:solidFill>
          <a:schemeClr val="accent1">
            <a:shade val="8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Identification</a:t>
          </a:r>
        </a:p>
      </dsp:txBody>
      <dsp:txXfrm>
        <a:off x="25698" y="26834"/>
        <a:ext cx="2942548" cy="500626"/>
      </dsp:txXfrm>
    </dsp:sp>
    <dsp:sp modelId="{54CC1BB6-32E7-45E0-9571-9A6B2B791F3B}">
      <dsp:nvSpPr>
        <dsp:cNvPr id="0" name=""/>
        <dsp:cNvSpPr/>
      </dsp:nvSpPr>
      <dsp:spPr>
        <a:xfrm>
          <a:off x="0" y="527460"/>
          <a:ext cx="11515172" cy="1052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Diagnosis reported to school by parent</a:t>
          </a:r>
        </a:p>
      </dsp:txBody>
      <dsp:txXfrm>
        <a:off x="0" y="527460"/>
        <a:ext cx="11515172" cy="1052806"/>
      </dsp:txXfrm>
    </dsp:sp>
    <dsp:sp modelId="{8646304B-9502-4895-9250-26C3FDC3F43A}">
      <dsp:nvSpPr>
        <dsp:cNvPr id="0" name=""/>
        <dsp:cNvSpPr/>
      </dsp:nvSpPr>
      <dsp:spPr>
        <a:xfrm>
          <a:off x="2993944" y="1606583"/>
          <a:ext cx="8521227" cy="526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45" tIns="55245" rIns="55245" bIns="55245" numCol="1" spcCol="1270" anchor="b" anchorCtr="0">
          <a:noAutofit/>
        </a:bodyPr>
        <a:lstStyle/>
        <a:p>
          <a:pPr marL="0" lvl="0" indent="0" algn="l" defTabSz="1289050">
            <a:lnSpc>
              <a:spcPct val="90000"/>
            </a:lnSpc>
            <a:spcBef>
              <a:spcPct val="0"/>
            </a:spcBef>
            <a:spcAft>
              <a:spcPct val="35000"/>
            </a:spcAft>
            <a:buNone/>
          </a:pPr>
          <a:endParaRPr lang="en-US" sz="2900" kern="1200" dirty="0"/>
        </a:p>
      </dsp:txBody>
      <dsp:txXfrm>
        <a:off x="2993944" y="1606583"/>
        <a:ext cx="8521227" cy="526324"/>
      </dsp:txXfrm>
    </dsp:sp>
    <dsp:sp modelId="{C80292DB-0692-4028-9618-F78EDE08853F}">
      <dsp:nvSpPr>
        <dsp:cNvPr id="0" name=""/>
        <dsp:cNvSpPr/>
      </dsp:nvSpPr>
      <dsp:spPr>
        <a:xfrm>
          <a:off x="0" y="1606583"/>
          <a:ext cx="2993944" cy="526324"/>
        </a:xfrm>
        <a:prstGeom prst="round2SameRect">
          <a:avLst>
            <a:gd name="adj1" fmla="val 16670"/>
            <a:gd name="adj2" fmla="val 0"/>
          </a:avLst>
        </a:prstGeom>
        <a:solidFill>
          <a:schemeClr val="accent1">
            <a:shade val="80000"/>
            <a:hueOff val="125006"/>
            <a:satOff val="-16367"/>
            <a:lumOff val="11802"/>
            <a:alphaOff val="0"/>
          </a:schemeClr>
        </a:solidFill>
        <a:ln w="25400" cap="flat" cmpd="sng" algn="ctr">
          <a:solidFill>
            <a:schemeClr val="accent1">
              <a:shade val="80000"/>
              <a:hueOff val="125006"/>
              <a:satOff val="-16367"/>
              <a:lumOff val="1180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Notification</a:t>
          </a:r>
        </a:p>
      </dsp:txBody>
      <dsp:txXfrm>
        <a:off x="25698" y="1632281"/>
        <a:ext cx="2942548" cy="500626"/>
      </dsp:txXfrm>
    </dsp:sp>
    <dsp:sp modelId="{F8A0BA1C-F43D-4574-BD4C-C03492CDCA83}">
      <dsp:nvSpPr>
        <dsp:cNvPr id="0" name=""/>
        <dsp:cNvSpPr/>
      </dsp:nvSpPr>
      <dsp:spPr>
        <a:xfrm>
          <a:off x="0" y="2132908"/>
          <a:ext cx="11515172" cy="1052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Report immediately to the proper school authority per facility policy and to the local public health department</a:t>
          </a:r>
        </a:p>
        <a:p>
          <a:pPr marL="171450" lvl="1" indent="-171450" algn="l" defTabSz="800100">
            <a:lnSpc>
              <a:spcPct val="90000"/>
            </a:lnSpc>
            <a:spcBef>
              <a:spcPct val="0"/>
            </a:spcBef>
            <a:spcAft>
              <a:spcPct val="15000"/>
            </a:spcAft>
            <a:buChar char="•"/>
          </a:pPr>
          <a:r>
            <a:rPr lang="en-US" sz="1800" kern="1200" dirty="0"/>
            <a:t>Working in conjunction with LDH, notification of exposures.</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Notify parents regarding outbreak: symptoms, mode of transmission, illness reporting, importance of hand hygiene and disinfection</a:t>
          </a:r>
        </a:p>
      </dsp:txBody>
      <dsp:txXfrm>
        <a:off x="0" y="2132908"/>
        <a:ext cx="11515172" cy="1052806"/>
      </dsp:txXfrm>
    </dsp:sp>
    <dsp:sp modelId="{CB03809F-078A-4325-AF34-8DC0A4F2D4BC}">
      <dsp:nvSpPr>
        <dsp:cNvPr id="0" name=""/>
        <dsp:cNvSpPr/>
      </dsp:nvSpPr>
      <dsp:spPr>
        <a:xfrm>
          <a:off x="2993944" y="3212031"/>
          <a:ext cx="8521227" cy="526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45" tIns="55245" rIns="55245" bIns="55245" numCol="1" spcCol="1270" anchor="b" anchorCtr="0">
          <a:noAutofit/>
        </a:bodyPr>
        <a:lstStyle/>
        <a:p>
          <a:pPr marL="0" lvl="0" indent="0" algn="l" defTabSz="1289050">
            <a:lnSpc>
              <a:spcPct val="90000"/>
            </a:lnSpc>
            <a:spcBef>
              <a:spcPct val="0"/>
            </a:spcBef>
            <a:spcAft>
              <a:spcPct val="35000"/>
            </a:spcAft>
            <a:buNone/>
          </a:pPr>
          <a:endParaRPr lang="en-US" sz="2900" kern="1200" dirty="0"/>
        </a:p>
      </dsp:txBody>
      <dsp:txXfrm>
        <a:off x="2993944" y="3212031"/>
        <a:ext cx="8521227" cy="526324"/>
      </dsp:txXfrm>
    </dsp:sp>
    <dsp:sp modelId="{72646519-88AF-49BA-9615-F9A4205DEEF0}">
      <dsp:nvSpPr>
        <dsp:cNvPr id="0" name=""/>
        <dsp:cNvSpPr/>
      </dsp:nvSpPr>
      <dsp:spPr>
        <a:xfrm>
          <a:off x="19041" y="3421582"/>
          <a:ext cx="2993944" cy="526324"/>
        </a:xfrm>
        <a:prstGeom prst="round2SameRect">
          <a:avLst>
            <a:gd name="adj1" fmla="val 16670"/>
            <a:gd name="adj2" fmla="val 0"/>
          </a:avLst>
        </a:prstGeom>
        <a:solidFill>
          <a:schemeClr val="accent1">
            <a:shade val="80000"/>
            <a:hueOff val="250011"/>
            <a:satOff val="-32734"/>
            <a:lumOff val="23604"/>
            <a:alphaOff val="0"/>
          </a:schemeClr>
        </a:solidFill>
        <a:ln w="25400" cap="flat" cmpd="sng" algn="ctr">
          <a:solidFill>
            <a:schemeClr val="accent1">
              <a:shade val="80000"/>
              <a:hueOff val="250011"/>
              <a:satOff val="-32734"/>
              <a:lumOff val="2360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Exclusion</a:t>
          </a:r>
        </a:p>
      </dsp:txBody>
      <dsp:txXfrm>
        <a:off x="44739" y="3447280"/>
        <a:ext cx="2942548" cy="500626"/>
      </dsp:txXfrm>
    </dsp:sp>
    <dsp:sp modelId="{40445941-2C5A-4B43-8C38-089719340CED}">
      <dsp:nvSpPr>
        <dsp:cNvPr id="0" name=""/>
        <dsp:cNvSpPr/>
      </dsp:nvSpPr>
      <dsp:spPr>
        <a:xfrm>
          <a:off x="0" y="3928857"/>
          <a:ext cx="11515172" cy="1052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Infected child excluded for duration of illness and for no less than 4 days after onset of rash</a:t>
          </a:r>
        </a:p>
        <a:p>
          <a:pPr marL="171450" lvl="1" indent="-171450" algn="l" defTabSz="800100">
            <a:lnSpc>
              <a:spcPct val="90000"/>
            </a:lnSpc>
            <a:spcBef>
              <a:spcPct val="0"/>
            </a:spcBef>
            <a:spcAft>
              <a:spcPct val="15000"/>
            </a:spcAft>
            <a:buChar char="•"/>
          </a:pPr>
          <a:r>
            <a:rPr lang="en-US" sz="1800" kern="1200" dirty="0"/>
            <a:t>Identify and exclude unimmunized children on same campus from date of diagnosis of first case until 14 days after rash onset of last known case</a:t>
          </a:r>
        </a:p>
      </dsp:txBody>
      <dsp:txXfrm>
        <a:off x="0" y="3928857"/>
        <a:ext cx="11515172" cy="1052806"/>
      </dsp:txXfrm>
    </dsp:sp>
    <dsp:sp modelId="{16B44B10-8B69-467E-9DFE-33B83CD917BD}">
      <dsp:nvSpPr>
        <dsp:cNvPr id="0" name=""/>
        <dsp:cNvSpPr/>
      </dsp:nvSpPr>
      <dsp:spPr>
        <a:xfrm>
          <a:off x="2965398" y="5017503"/>
          <a:ext cx="8521227" cy="526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45" tIns="55245" rIns="55245" bIns="55245" numCol="1" spcCol="1270" anchor="b" anchorCtr="0">
          <a:noAutofit/>
        </a:bodyPr>
        <a:lstStyle/>
        <a:p>
          <a:pPr marL="0" lvl="0" indent="0" algn="l" defTabSz="1289050">
            <a:lnSpc>
              <a:spcPct val="90000"/>
            </a:lnSpc>
            <a:spcBef>
              <a:spcPct val="0"/>
            </a:spcBef>
            <a:spcAft>
              <a:spcPct val="35000"/>
            </a:spcAft>
            <a:buNone/>
          </a:pPr>
          <a:endParaRPr lang="en-US" sz="2900" kern="1200" dirty="0"/>
        </a:p>
      </dsp:txBody>
      <dsp:txXfrm>
        <a:off x="2965398" y="5017503"/>
        <a:ext cx="8521227" cy="526324"/>
      </dsp:txXfrm>
    </dsp:sp>
    <dsp:sp modelId="{3415DAFB-DB87-4982-A5D9-C89CE40CA62D}">
      <dsp:nvSpPr>
        <dsp:cNvPr id="0" name=""/>
        <dsp:cNvSpPr/>
      </dsp:nvSpPr>
      <dsp:spPr>
        <a:xfrm>
          <a:off x="19041" y="5027030"/>
          <a:ext cx="2993944" cy="526324"/>
        </a:xfrm>
        <a:prstGeom prst="round2SameRect">
          <a:avLst>
            <a:gd name="adj1" fmla="val 16670"/>
            <a:gd name="adj2" fmla="val 0"/>
          </a:avLst>
        </a:prstGeom>
        <a:solidFill>
          <a:schemeClr val="accent1">
            <a:shade val="80000"/>
            <a:hueOff val="375016"/>
            <a:satOff val="-49101"/>
            <a:lumOff val="35406"/>
            <a:alphaOff val="0"/>
          </a:schemeClr>
        </a:solidFill>
        <a:ln w="25400" cap="flat" cmpd="sng" algn="ctr">
          <a:solidFill>
            <a:schemeClr val="accent1">
              <a:shade val="80000"/>
              <a:hueOff val="375016"/>
              <a:satOff val="-49101"/>
              <a:lumOff val="3540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Prevention</a:t>
          </a:r>
        </a:p>
      </dsp:txBody>
      <dsp:txXfrm>
        <a:off x="44739" y="5052728"/>
        <a:ext cx="2942548" cy="500626"/>
      </dsp:txXfrm>
    </dsp:sp>
    <dsp:sp modelId="{6FB12B0E-08C3-4D2E-B917-696FEF0AE05A}">
      <dsp:nvSpPr>
        <dsp:cNvPr id="0" name=""/>
        <dsp:cNvSpPr/>
      </dsp:nvSpPr>
      <dsp:spPr>
        <a:xfrm>
          <a:off x="0" y="5344940"/>
          <a:ext cx="11515172" cy="1052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endParaRPr lang="en-US" sz="1800" kern="1200" dirty="0">
            <a:latin typeface="+mn-lt"/>
          </a:endParaRPr>
        </a:p>
        <a:p>
          <a:pPr marL="171450" lvl="1" indent="-171450" algn="l" defTabSz="800100">
            <a:lnSpc>
              <a:spcPct val="90000"/>
            </a:lnSpc>
            <a:spcBef>
              <a:spcPct val="0"/>
            </a:spcBef>
            <a:spcAft>
              <a:spcPct val="15000"/>
            </a:spcAft>
            <a:buChar char="•"/>
          </a:pPr>
          <a:r>
            <a:rPr lang="en-US" sz="1800" kern="1200" dirty="0">
              <a:latin typeface="+mn-lt"/>
            </a:rPr>
            <a:t>Vaccine education </a:t>
          </a:r>
          <a:r>
            <a:rPr lang="en-US" sz="1800" kern="1200" dirty="0">
              <a:latin typeface="+mn-lt"/>
              <a:hlinkClick xmlns:r="http://schemas.openxmlformats.org/officeDocument/2006/relationships" r:id="rId1"/>
            </a:rPr>
            <a:t>What If You Don't Vaccinate Your Child? (immunize.org)</a:t>
          </a:r>
          <a:endParaRPr lang="en-US" sz="1800" kern="1200" dirty="0">
            <a:latin typeface="+mn-lt"/>
          </a:endParaRPr>
        </a:p>
      </dsp:txBody>
      <dsp:txXfrm>
        <a:off x="0" y="5344940"/>
        <a:ext cx="11515172" cy="105280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8BA48-9686-4B44-A401-30A318C6A8A5}">
      <dsp:nvSpPr>
        <dsp:cNvPr id="0" name=""/>
        <dsp:cNvSpPr/>
      </dsp:nvSpPr>
      <dsp:spPr>
        <a:xfrm>
          <a:off x="0" y="2565656"/>
          <a:ext cx="10777491" cy="0"/>
        </a:xfrm>
        <a:prstGeom prst="line">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B87053-97E8-4D7E-B467-586B13902903}">
      <dsp:nvSpPr>
        <dsp:cNvPr id="0" name=""/>
        <dsp:cNvSpPr/>
      </dsp:nvSpPr>
      <dsp:spPr>
        <a:xfrm>
          <a:off x="0" y="1794852"/>
          <a:ext cx="10777491" cy="0"/>
        </a:xfrm>
        <a:prstGeom prst="line">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07101B-EF56-4BA6-B85C-DE22B920619E}">
      <dsp:nvSpPr>
        <dsp:cNvPr id="0" name=""/>
        <dsp:cNvSpPr/>
      </dsp:nvSpPr>
      <dsp:spPr>
        <a:xfrm>
          <a:off x="0" y="1024047"/>
          <a:ext cx="10777491" cy="0"/>
        </a:xfrm>
        <a:prstGeom prst="line">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F12FD8-B063-4783-93D6-39D0344C97F2}">
      <dsp:nvSpPr>
        <dsp:cNvPr id="0" name=""/>
        <dsp:cNvSpPr/>
      </dsp:nvSpPr>
      <dsp:spPr>
        <a:xfrm>
          <a:off x="0" y="253243"/>
          <a:ext cx="10777491" cy="0"/>
        </a:xfrm>
        <a:prstGeom prst="line">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F933F9-C6DA-44AC-A78E-7BD360190FFB}">
      <dsp:nvSpPr>
        <dsp:cNvPr id="0" name=""/>
        <dsp:cNvSpPr/>
      </dsp:nvSpPr>
      <dsp:spPr>
        <a:xfrm>
          <a:off x="2802147" y="545"/>
          <a:ext cx="7975344" cy="252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US" sz="1400" kern="1200" dirty="0"/>
        </a:p>
      </dsp:txBody>
      <dsp:txXfrm>
        <a:off x="2802147" y="545"/>
        <a:ext cx="7975344" cy="252697"/>
      </dsp:txXfrm>
    </dsp:sp>
    <dsp:sp modelId="{0457B317-7371-441D-B58D-EB238002ABD0}">
      <dsp:nvSpPr>
        <dsp:cNvPr id="0" name=""/>
        <dsp:cNvSpPr/>
      </dsp:nvSpPr>
      <dsp:spPr>
        <a:xfrm>
          <a:off x="0" y="545"/>
          <a:ext cx="2802147" cy="252697"/>
        </a:xfrm>
        <a:prstGeom prst="round2SameRect">
          <a:avLst>
            <a:gd name="adj1" fmla="val 16670"/>
            <a:gd name="adj2" fmla="val 0"/>
          </a:avLst>
        </a:prstGeom>
        <a:solidFill>
          <a:schemeClr val="accent1">
            <a:shade val="8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Identification</a:t>
          </a:r>
        </a:p>
      </dsp:txBody>
      <dsp:txXfrm>
        <a:off x="12338" y="12883"/>
        <a:ext cx="2777471" cy="240359"/>
      </dsp:txXfrm>
    </dsp:sp>
    <dsp:sp modelId="{C3B5A9A7-2CE1-41D5-812F-D6DB8186F155}">
      <dsp:nvSpPr>
        <dsp:cNvPr id="0" name=""/>
        <dsp:cNvSpPr/>
      </dsp:nvSpPr>
      <dsp:spPr>
        <a:xfrm>
          <a:off x="0" y="253243"/>
          <a:ext cx="10777491" cy="505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Recognize potential cluster </a:t>
          </a:r>
        </a:p>
      </dsp:txBody>
      <dsp:txXfrm>
        <a:off x="0" y="253243"/>
        <a:ext cx="10777491" cy="505471"/>
      </dsp:txXfrm>
    </dsp:sp>
    <dsp:sp modelId="{B58A23E1-01CC-4643-84F4-B27B374BB791}">
      <dsp:nvSpPr>
        <dsp:cNvPr id="0" name=""/>
        <dsp:cNvSpPr/>
      </dsp:nvSpPr>
      <dsp:spPr>
        <a:xfrm>
          <a:off x="2802147" y="771350"/>
          <a:ext cx="7975344" cy="252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US" sz="1400" kern="1200" dirty="0"/>
        </a:p>
      </dsp:txBody>
      <dsp:txXfrm>
        <a:off x="2802147" y="771350"/>
        <a:ext cx="7975344" cy="252697"/>
      </dsp:txXfrm>
    </dsp:sp>
    <dsp:sp modelId="{CA8EC70F-BC6C-422D-A69A-6D3134BDD40C}">
      <dsp:nvSpPr>
        <dsp:cNvPr id="0" name=""/>
        <dsp:cNvSpPr/>
      </dsp:nvSpPr>
      <dsp:spPr>
        <a:xfrm>
          <a:off x="0" y="771350"/>
          <a:ext cx="2802147" cy="252697"/>
        </a:xfrm>
        <a:prstGeom prst="round2SameRect">
          <a:avLst>
            <a:gd name="adj1" fmla="val 16670"/>
            <a:gd name="adj2" fmla="val 0"/>
          </a:avLst>
        </a:prstGeom>
        <a:solidFill>
          <a:schemeClr val="accent1">
            <a:shade val="80000"/>
            <a:hueOff val="125006"/>
            <a:satOff val="-16367"/>
            <a:lumOff val="11802"/>
            <a:alphaOff val="0"/>
          </a:schemeClr>
        </a:solidFill>
        <a:ln w="25400" cap="flat" cmpd="sng" algn="ctr">
          <a:solidFill>
            <a:schemeClr val="accent1">
              <a:shade val="80000"/>
              <a:hueOff val="125006"/>
              <a:satOff val="-16367"/>
              <a:lumOff val="1180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Notification</a:t>
          </a:r>
        </a:p>
      </dsp:txBody>
      <dsp:txXfrm>
        <a:off x="12338" y="783688"/>
        <a:ext cx="2777471" cy="240359"/>
      </dsp:txXfrm>
    </dsp:sp>
    <dsp:sp modelId="{62FAFC25-6F99-4D05-B31D-581D5CEC1EED}">
      <dsp:nvSpPr>
        <dsp:cNvPr id="0" name=""/>
        <dsp:cNvSpPr/>
      </dsp:nvSpPr>
      <dsp:spPr>
        <a:xfrm>
          <a:off x="0" y="1024047"/>
          <a:ext cx="10777491" cy="505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Report cluster to LHD</a:t>
          </a:r>
        </a:p>
      </dsp:txBody>
      <dsp:txXfrm>
        <a:off x="0" y="1024047"/>
        <a:ext cx="10777491" cy="505471"/>
      </dsp:txXfrm>
    </dsp:sp>
    <dsp:sp modelId="{D71AD321-AB4F-4375-A088-CC45E40A25CE}">
      <dsp:nvSpPr>
        <dsp:cNvPr id="0" name=""/>
        <dsp:cNvSpPr/>
      </dsp:nvSpPr>
      <dsp:spPr>
        <a:xfrm>
          <a:off x="2802147" y="1542154"/>
          <a:ext cx="7975344" cy="252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US" sz="1400" kern="1200" dirty="0"/>
        </a:p>
      </dsp:txBody>
      <dsp:txXfrm>
        <a:off x="2802147" y="1542154"/>
        <a:ext cx="7975344" cy="252697"/>
      </dsp:txXfrm>
    </dsp:sp>
    <dsp:sp modelId="{7E3EB336-47D0-40D0-9196-B423B4C04505}">
      <dsp:nvSpPr>
        <dsp:cNvPr id="0" name=""/>
        <dsp:cNvSpPr/>
      </dsp:nvSpPr>
      <dsp:spPr>
        <a:xfrm>
          <a:off x="0" y="1542154"/>
          <a:ext cx="2802147" cy="252697"/>
        </a:xfrm>
        <a:prstGeom prst="round2SameRect">
          <a:avLst>
            <a:gd name="adj1" fmla="val 16670"/>
            <a:gd name="adj2" fmla="val 0"/>
          </a:avLst>
        </a:prstGeom>
        <a:solidFill>
          <a:schemeClr val="accent1">
            <a:shade val="80000"/>
            <a:hueOff val="250011"/>
            <a:satOff val="-32734"/>
            <a:lumOff val="23604"/>
            <a:alphaOff val="0"/>
          </a:schemeClr>
        </a:solidFill>
        <a:ln w="25400" cap="flat" cmpd="sng" algn="ctr">
          <a:solidFill>
            <a:schemeClr val="accent1">
              <a:shade val="80000"/>
              <a:hueOff val="250011"/>
              <a:satOff val="-32734"/>
              <a:lumOff val="2360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Exclusion</a:t>
          </a:r>
        </a:p>
      </dsp:txBody>
      <dsp:txXfrm>
        <a:off x="12338" y="1554492"/>
        <a:ext cx="2777471" cy="240359"/>
      </dsp:txXfrm>
    </dsp:sp>
    <dsp:sp modelId="{FF1801E9-E5AA-4940-80E7-962CFA195E9D}">
      <dsp:nvSpPr>
        <dsp:cNvPr id="0" name=""/>
        <dsp:cNvSpPr/>
      </dsp:nvSpPr>
      <dsp:spPr>
        <a:xfrm>
          <a:off x="0" y="1794852"/>
          <a:ext cx="10777491" cy="505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Exclusion generally not necessary</a:t>
          </a:r>
        </a:p>
      </dsp:txBody>
      <dsp:txXfrm>
        <a:off x="0" y="1794852"/>
        <a:ext cx="10777491" cy="505471"/>
      </dsp:txXfrm>
    </dsp:sp>
    <dsp:sp modelId="{60B23364-B04D-4890-922F-F16D7DDE76C1}">
      <dsp:nvSpPr>
        <dsp:cNvPr id="0" name=""/>
        <dsp:cNvSpPr/>
      </dsp:nvSpPr>
      <dsp:spPr>
        <a:xfrm>
          <a:off x="2802147" y="2312958"/>
          <a:ext cx="7975344" cy="252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US" sz="1400" kern="1200" dirty="0"/>
        </a:p>
      </dsp:txBody>
      <dsp:txXfrm>
        <a:off x="2802147" y="2312958"/>
        <a:ext cx="7975344" cy="252697"/>
      </dsp:txXfrm>
    </dsp:sp>
    <dsp:sp modelId="{BF19FCD2-09B4-4A62-8B42-53FAB1284E9C}">
      <dsp:nvSpPr>
        <dsp:cNvPr id="0" name=""/>
        <dsp:cNvSpPr/>
      </dsp:nvSpPr>
      <dsp:spPr>
        <a:xfrm>
          <a:off x="0" y="2312958"/>
          <a:ext cx="2802147" cy="252697"/>
        </a:xfrm>
        <a:prstGeom prst="round2SameRect">
          <a:avLst>
            <a:gd name="adj1" fmla="val 16670"/>
            <a:gd name="adj2" fmla="val 0"/>
          </a:avLst>
        </a:prstGeom>
        <a:solidFill>
          <a:schemeClr val="accent1">
            <a:shade val="80000"/>
            <a:hueOff val="375016"/>
            <a:satOff val="-49101"/>
            <a:lumOff val="35406"/>
            <a:alphaOff val="0"/>
          </a:schemeClr>
        </a:solidFill>
        <a:ln w="25400" cap="flat" cmpd="sng" algn="ctr">
          <a:solidFill>
            <a:schemeClr val="accent1">
              <a:shade val="80000"/>
              <a:hueOff val="375016"/>
              <a:satOff val="-49101"/>
              <a:lumOff val="3540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Prevention</a:t>
          </a:r>
        </a:p>
      </dsp:txBody>
      <dsp:txXfrm>
        <a:off x="12338" y="2325296"/>
        <a:ext cx="2777471" cy="240359"/>
      </dsp:txXfrm>
    </dsp:sp>
    <dsp:sp modelId="{E74D2CDA-00F1-4A22-9636-3C0EA3EB01FD}">
      <dsp:nvSpPr>
        <dsp:cNvPr id="0" name=""/>
        <dsp:cNvSpPr/>
      </dsp:nvSpPr>
      <dsp:spPr>
        <a:xfrm>
          <a:off x="0" y="2565656"/>
          <a:ext cx="10777491" cy="505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Shower immediately after practice</a:t>
          </a:r>
        </a:p>
        <a:p>
          <a:pPr marL="171450" lvl="1" indent="-171450" algn="l" defTabSz="800100">
            <a:lnSpc>
              <a:spcPct val="90000"/>
            </a:lnSpc>
            <a:spcBef>
              <a:spcPct val="0"/>
            </a:spcBef>
            <a:spcAft>
              <a:spcPct val="15000"/>
            </a:spcAft>
            <a:buChar char="•"/>
          </a:pPr>
          <a:r>
            <a:rPr lang="en-US" sz="1800" kern="1200" dirty="0"/>
            <a:t>Do not share bar soap, towels, uniforms, gear, razors</a:t>
          </a:r>
        </a:p>
        <a:p>
          <a:pPr marL="171450" lvl="1" indent="-171450" algn="l" defTabSz="800100">
            <a:lnSpc>
              <a:spcPct val="90000"/>
            </a:lnSpc>
            <a:spcBef>
              <a:spcPct val="0"/>
            </a:spcBef>
            <a:spcAft>
              <a:spcPct val="15000"/>
            </a:spcAft>
            <a:buChar char="•"/>
          </a:pPr>
          <a:r>
            <a:rPr lang="en-US" sz="1800" kern="1200" dirty="0"/>
            <a:t>Wash towel after each use using hot water and detergent, bleach preferrable. Dry on high heat setting</a:t>
          </a:r>
        </a:p>
        <a:p>
          <a:pPr marL="171450" lvl="1" indent="-171450" algn="l" defTabSz="800100">
            <a:lnSpc>
              <a:spcPct val="90000"/>
            </a:lnSpc>
            <a:spcBef>
              <a:spcPct val="0"/>
            </a:spcBef>
            <a:spcAft>
              <a:spcPct val="15000"/>
            </a:spcAft>
            <a:buChar char="•"/>
          </a:pPr>
          <a:r>
            <a:rPr lang="en-US" sz="1800" kern="1200" dirty="0"/>
            <a:t>Change and clean your uniform every day</a:t>
          </a:r>
        </a:p>
        <a:p>
          <a:pPr marL="171450" lvl="1" indent="-171450" algn="l" defTabSz="800100">
            <a:lnSpc>
              <a:spcPct val="90000"/>
            </a:lnSpc>
            <a:spcBef>
              <a:spcPct val="0"/>
            </a:spcBef>
            <a:spcAft>
              <a:spcPct val="15000"/>
            </a:spcAft>
            <a:buChar char="•"/>
          </a:pPr>
          <a:r>
            <a:rPr lang="en-US" sz="1800" kern="1200" dirty="0"/>
            <a:t>Clean your headgear daily with soap and water</a:t>
          </a:r>
        </a:p>
        <a:p>
          <a:pPr marL="171450" lvl="1" indent="-171450" algn="l" defTabSz="800100">
            <a:lnSpc>
              <a:spcPct val="90000"/>
            </a:lnSpc>
            <a:spcBef>
              <a:spcPct val="0"/>
            </a:spcBef>
            <a:spcAft>
              <a:spcPct val="15000"/>
            </a:spcAft>
            <a:buChar char="•"/>
          </a:pPr>
          <a:r>
            <a:rPr lang="en-US" sz="1800" kern="1200" dirty="0"/>
            <a:t>Wash your hands before and after practice and competitions</a:t>
          </a:r>
        </a:p>
        <a:p>
          <a:pPr marL="171450" lvl="1" indent="-171450" algn="l" defTabSz="800100">
            <a:lnSpc>
              <a:spcPct val="90000"/>
            </a:lnSpc>
            <a:spcBef>
              <a:spcPct val="0"/>
            </a:spcBef>
            <a:spcAft>
              <a:spcPct val="15000"/>
            </a:spcAft>
            <a:buChar char="•"/>
          </a:pPr>
          <a:r>
            <a:rPr lang="en-US" sz="1800" kern="1200" dirty="0"/>
            <a:t>Report any skin sores or blisters to your coach, athletic trainer, or parents immediately. Do not pick or squeeze skin sores</a:t>
          </a:r>
        </a:p>
        <a:p>
          <a:pPr marL="171450" lvl="1" indent="-171450" algn="l" defTabSz="800100">
            <a:lnSpc>
              <a:spcPct val="90000"/>
            </a:lnSpc>
            <a:spcBef>
              <a:spcPct val="0"/>
            </a:spcBef>
            <a:spcAft>
              <a:spcPct val="15000"/>
            </a:spcAft>
            <a:buChar char="•"/>
          </a:pPr>
          <a:r>
            <a:rPr lang="en-US" sz="1800" kern="1200" dirty="0"/>
            <a:t>Enhanced disinfection of wrestling room (mats) and locker room</a:t>
          </a:r>
        </a:p>
        <a:p>
          <a:pPr marL="171450" lvl="1" indent="-171450" algn="l" defTabSz="800100">
            <a:lnSpc>
              <a:spcPct val="90000"/>
            </a:lnSpc>
            <a:spcBef>
              <a:spcPct val="0"/>
            </a:spcBef>
            <a:spcAft>
              <a:spcPct val="15000"/>
            </a:spcAft>
            <a:buChar char="•"/>
          </a:pPr>
          <a:r>
            <a:rPr lang="en-US" sz="1800" kern="1200" dirty="0">
              <a:hlinkClick xmlns:r="http://schemas.openxmlformats.org/officeDocument/2006/relationships" r:id="rId1"/>
            </a:rPr>
            <a:t>Wrestling – Nebraska School Activities Association (nsaahome.org)</a:t>
          </a:r>
          <a:r>
            <a:rPr lang="en-US" sz="1800" kern="1200" dirty="0"/>
            <a:t> (Sports Medicine tab)</a:t>
          </a:r>
        </a:p>
      </dsp:txBody>
      <dsp:txXfrm>
        <a:off x="0" y="2565656"/>
        <a:ext cx="10777491" cy="50547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8A63B-7A6C-4B96-9485-807E9CB81FA8}">
      <dsp:nvSpPr>
        <dsp:cNvPr id="0" name=""/>
        <dsp:cNvSpPr/>
      </dsp:nvSpPr>
      <dsp:spPr>
        <a:xfrm>
          <a:off x="0" y="4726704"/>
          <a:ext cx="9840403" cy="0"/>
        </a:xfrm>
        <a:prstGeom prst="line">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A26454-C76F-476E-A949-DD06CB45B3F7}">
      <dsp:nvSpPr>
        <dsp:cNvPr id="0" name=""/>
        <dsp:cNvSpPr/>
      </dsp:nvSpPr>
      <dsp:spPr>
        <a:xfrm>
          <a:off x="0" y="3306652"/>
          <a:ext cx="9840403" cy="0"/>
        </a:xfrm>
        <a:prstGeom prst="line">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8C83E3-7E51-4364-AE32-EE99B261C0D7}">
      <dsp:nvSpPr>
        <dsp:cNvPr id="0" name=""/>
        <dsp:cNvSpPr/>
      </dsp:nvSpPr>
      <dsp:spPr>
        <a:xfrm>
          <a:off x="0" y="1886601"/>
          <a:ext cx="9840403" cy="0"/>
        </a:xfrm>
        <a:prstGeom prst="line">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CEC112-279F-498C-9B0D-062BDBDC1AC5}">
      <dsp:nvSpPr>
        <dsp:cNvPr id="0" name=""/>
        <dsp:cNvSpPr/>
      </dsp:nvSpPr>
      <dsp:spPr>
        <a:xfrm>
          <a:off x="0" y="466549"/>
          <a:ext cx="9840403" cy="0"/>
        </a:xfrm>
        <a:prstGeom prst="line">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E00DBF-0F90-431D-8C50-9134E7138819}">
      <dsp:nvSpPr>
        <dsp:cNvPr id="0" name=""/>
        <dsp:cNvSpPr/>
      </dsp:nvSpPr>
      <dsp:spPr>
        <a:xfrm>
          <a:off x="2558505" y="1005"/>
          <a:ext cx="7281898" cy="465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None/>
          </a:pPr>
          <a:endParaRPr lang="en-US" sz="1800" kern="1200" dirty="0"/>
        </a:p>
      </dsp:txBody>
      <dsp:txXfrm>
        <a:off x="2558505" y="1005"/>
        <a:ext cx="7281898" cy="465544"/>
      </dsp:txXfrm>
    </dsp:sp>
    <dsp:sp modelId="{AB874A85-ECC9-4C03-A2BB-A1E339EEFAFA}">
      <dsp:nvSpPr>
        <dsp:cNvPr id="0" name=""/>
        <dsp:cNvSpPr/>
      </dsp:nvSpPr>
      <dsp:spPr>
        <a:xfrm>
          <a:off x="0" y="1005"/>
          <a:ext cx="2558505" cy="465544"/>
        </a:xfrm>
        <a:prstGeom prst="round2SameRect">
          <a:avLst>
            <a:gd name="adj1" fmla="val 16670"/>
            <a:gd name="adj2" fmla="val 0"/>
          </a:avLst>
        </a:prstGeom>
        <a:solidFill>
          <a:schemeClr val="accent1">
            <a:shade val="8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Identification</a:t>
          </a:r>
        </a:p>
      </dsp:txBody>
      <dsp:txXfrm>
        <a:off x="22730" y="23735"/>
        <a:ext cx="2513045" cy="442814"/>
      </dsp:txXfrm>
    </dsp:sp>
    <dsp:sp modelId="{BB12DBB2-B40D-45C4-B72B-39A7BD83985D}">
      <dsp:nvSpPr>
        <dsp:cNvPr id="0" name=""/>
        <dsp:cNvSpPr/>
      </dsp:nvSpPr>
      <dsp:spPr>
        <a:xfrm>
          <a:off x="0" y="466549"/>
          <a:ext cx="9840403" cy="931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School notified by LHD that student is highly suspected to be infected with active Tuberculosis (Tb)</a:t>
          </a:r>
        </a:p>
      </dsp:txBody>
      <dsp:txXfrm>
        <a:off x="0" y="466549"/>
        <a:ext cx="9840403" cy="931229"/>
      </dsp:txXfrm>
    </dsp:sp>
    <dsp:sp modelId="{28B8FB5D-8F1C-4C9F-9516-22DB6DA25EB4}">
      <dsp:nvSpPr>
        <dsp:cNvPr id="0" name=""/>
        <dsp:cNvSpPr/>
      </dsp:nvSpPr>
      <dsp:spPr>
        <a:xfrm>
          <a:off x="2558505" y="1421056"/>
          <a:ext cx="7281898" cy="465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None/>
          </a:pPr>
          <a:endParaRPr lang="en-US" sz="1800" kern="1200" dirty="0"/>
        </a:p>
      </dsp:txBody>
      <dsp:txXfrm>
        <a:off x="2558505" y="1421056"/>
        <a:ext cx="7281898" cy="465544"/>
      </dsp:txXfrm>
    </dsp:sp>
    <dsp:sp modelId="{57CA4ED7-9B5D-4936-B938-ED5B0D6093F8}">
      <dsp:nvSpPr>
        <dsp:cNvPr id="0" name=""/>
        <dsp:cNvSpPr/>
      </dsp:nvSpPr>
      <dsp:spPr>
        <a:xfrm>
          <a:off x="0" y="1421056"/>
          <a:ext cx="2558505" cy="465544"/>
        </a:xfrm>
        <a:prstGeom prst="round2SameRect">
          <a:avLst>
            <a:gd name="adj1" fmla="val 16670"/>
            <a:gd name="adj2" fmla="val 0"/>
          </a:avLst>
        </a:prstGeom>
        <a:solidFill>
          <a:schemeClr val="accent1">
            <a:shade val="80000"/>
            <a:hueOff val="125006"/>
            <a:satOff val="-16367"/>
            <a:lumOff val="11802"/>
            <a:alphaOff val="0"/>
          </a:schemeClr>
        </a:solidFill>
        <a:ln w="25400" cap="flat" cmpd="sng" algn="ctr">
          <a:solidFill>
            <a:schemeClr val="accent1">
              <a:shade val="80000"/>
              <a:hueOff val="125006"/>
              <a:satOff val="-16367"/>
              <a:lumOff val="1180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Notification</a:t>
          </a:r>
        </a:p>
      </dsp:txBody>
      <dsp:txXfrm>
        <a:off x="22730" y="1443786"/>
        <a:ext cx="2513045" cy="442814"/>
      </dsp:txXfrm>
    </dsp:sp>
    <dsp:sp modelId="{78947CDA-0040-49F2-A834-3C7C960B6EBC}">
      <dsp:nvSpPr>
        <dsp:cNvPr id="0" name=""/>
        <dsp:cNvSpPr/>
      </dsp:nvSpPr>
      <dsp:spPr>
        <a:xfrm>
          <a:off x="0" y="1886601"/>
          <a:ext cx="9840403" cy="931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Notify parents of exposed students and exposed staff</a:t>
          </a:r>
        </a:p>
      </dsp:txBody>
      <dsp:txXfrm>
        <a:off x="0" y="1886601"/>
        <a:ext cx="9840403" cy="931229"/>
      </dsp:txXfrm>
    </dsp:sp>
    <dsp:sp modelId="{6BAF5F03-CDBD-4D7F-9C9E-6C562F570702}">
      <dsp:nvSpPr>
        <dsp:cNvPr id="0" name=""/>
        <dsp:cNvSpPr/>
      </dsp:nvSpPr>
      <dsp:spPr>
        <a:xfrm>
          <a:off x="2558505" y="2841108"/>
          <a:ext cx="7281898" cy="465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None/>
          </a:pPr>
          <a:endParaRPr lang="en-US" sz="1800" kern="1200" dirty="0"/>
        </a:p>
      </dsp:txBody>
      <dsp:txXfrm>
        <a:off x="2558505" y="2841108"/>
        <a:ext cx="7281898" cy="465544"/>
      </dsp:txXfrm>
    </dsp:sp>
    <dsp:sp modelId="{E288A3A0-C09D-4D49-A23E-179F9E6E90F7}">
      <dsp:nvSpPr>
        <dsp:cNvPr id="0" name=""/>
        <dsp:cNvSpPr/>
      </dsp:nvSpPr>
      <dsp:spPr>
        <a:xfrm>
          <a:off x="0" y="2841108"/>
          <a:ext cx="2558505" cy="465544"/>
        </a:xfrm>
        <a:prstGeom prst="round2SameRect">
          <a:avLst>
            <a:gd name="adj1" fmla="val 16670"/>
            <a:gd name="adj2" fmla="val 0"/>
          </a:avLst>
        </a:prstGeom>
        <a:solidFill>
          <a:schemeClr val="accent1">
            <a:shade val="80000"/>
            <a:hueOff val="250011"/>
            <a:satOff val="-32734"/>
            <a:lumOff val="23604"/>
            <a:alphaOff val="0"/>
          </a:schemeClr>
        </a:solidFill>
        <a:ln w="25400" cap="flat" cmpd="sng" algn="ctr">
          <a:solidFill>
            <a:schemeClr val="accent1">
              <a:shade val="80000"/>
              <a:hueOff val="250011"/>
              <a:satOff val="-32734"/>
              <a:lumOff val="2360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Exclusion</a:t>
          </a:r>
        </a:p>
      </dsp:txBody>
      <dsp:txXfrm>
        <a:off x="22730" y="2863838"/>
        <a:ext cx="2513045" cy="442814"/>
      </dsp:txXfrm>
    </dsp:sp>
    <dsp:sp modelId="{E0FCE075-818A-432B-926C-8A7B8BB589D9}">
      <dsp:nvSpPr>
        <dsp:cNvPr id="0" name=""/>
        <dsp:cNvSpPr/>
      </dsp:nvSpPr>
      <dsp:spPr>
        <a:xfrm>
          <a:off x="0" y="3306652"/>
          <a:ext cx="9840403" cy="931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Infected child excluded until improving clinically on effective therapy. Child must be medically cleared to return to school (i.e., three consecutive negative sputum smears or testing of gastric aspirate)</a:t>
          </a:r>
        </a:p>
        <a:p>
          <a:pPr marL="171450" lvl="1" indent="-171450" algn="l" defTabSz="800100">
            <a:lnSpc>
              <a:spcPct val="90000"/>
            </a:lnSpc>
            <a:spcBef>
              <a:spcPct val="0"/>
            </a:spcBef>
            <a:spcAft>
              <a:spcPct val="15000"/>
            </a:spcAft>
            <a:buChar char="•"/>
          </a:pPr>
          <a:r>
            <a:rPr lang="en-US" sz="1800" kern="1200" dirty="0"/>
            <a:t>Exposed students do not require exclusion</a:t>
          </a:r>
        </a:p>
      </dsp:txBody>
      <dsp:txXfrm>
        <a:off x="0" y="3306652"/>
        <a:ext cx="9840403" cy="931229"/>
      </dsp:txXfrm>
    </dsp:sp>
    <dsp:sp modelId="{EE03146D-8AB1-47DB-818C-D28C692A481D}">
      <dsp:nvSpPr>
        <dsp:cNvPr id="0" name=""/>
        <dsp:cNvSpPr/>
      </dsp:nvSpPr>
      <dsp:spPr>
        <a:xfrm>
          <a:off x="2558505" y="4261159"/>
          <a:ext cx="7281898" cy="465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None/>
          </a:pPr>
          <a:endParaRPr lang="en-US" sz="1800" kern="1200" dirty="0"/>
        </a:p>
      </dsp:txBody>
      <dsp:txXfrm>
        <a:off x="2558505" y="4261159"/>
        <a:ext cx="7281898" cy="465544"/>
      </dsp:txXfrm>
    </dsp:sp>
    <dsp:sp modelId="{C5049159-2334-4EE4-AB0B-A6A7A4226506}">
      <dsp:nvSpPr>
        <dsp:cNvPr id="0" name=""/>
        <dsp:cNvSpPr/>
      </dsp:nvSpPr>
      <dsp:spPr>
        <a:xfrm>
          <a:off x="0" y="4261159"/>
          <a:ext cx="2558505" cy="465544"/>
        </a:xfrm>
        <a:prstGeom prst="round2SameRect">
          <a:avLst>
            <a:gd name="adj1" fmla="val 16670"/>
            <a:gd name="adj2" fmla="val 0"/>
          </a:avLst>
        </a:prstGeom>
        <a:solidFill>
          <a:schemeClr val="accent1">
            <a:shade val="80000"/>
            <a:hueOff val="375016"/>
            <a:satOff val="-49101"/>
            <a:lumOff val="35406"/>
            <a:alphaOff val="0"/>
          </a:schemeClr>
        </a:solidFill>
        <a:ln w="25400" cap="flat" cmpd="sng" algn="ctr">
          <a:solidFill>
            <a:schemeClr val="accent1">
              <a:shade val="80000"/>
              <a:hueOff val="375016"/>
              <a:satOff val="-49101"/>
              <a:lumOff val="3540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Prevention</a:t>
          </a:r>
        </a:p>
      </dsp:txBody>
      <dsp:txXfrm>
        <a:off x="22730" y="4283889"/>
        <a:ext cx="2513045" cy="442814"/>
      </dsp:txXfrm>
    </dsp:sp>
    <dsp:sp modelId="{8AD7FDD5-5DDB-416F-95B1-7C7162413353}">
      <dsp:nvSpPr>
        <dsp:cNvPr id="0" name=""/>
        <dsp:cNvSpPr/>
      </dsp:nvSpPr>
      <dsp:spPr>
        <a:xfrm>
          <a:off x="0" y="4726704"/>
          <a:ext cx="9840403" cy="931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Work in conjunction with LHD to offer testing to exposed students/staff</a:t>
          </a:r>
        </a:p>
        <a:p>
          <a:pPr marL="171450" lvl="1" indent="-171450" algn="l" defTabSz="800100">
            <a:lnSpc>
              <a:spcPct val="90000"/>
            </a:lnSpc>
            <a:spcBef>
              <a:spcPct val="0"/>
            </a:spcBef>
            <a:spcAft>
              <a:spcPct val="15000"/>
            </a:spcAft>
            <a:buChar char="•"/>
          </a:pPr>
          <a:r>
            <a:rPr lang="en-US" sz="1800" kern="1200" dirty="0"/>
            <a:t>Educate teachers and staff of disease process</a:t>
          </a:r>
        </a:p>
      </dsp:txBody>
      <dsp:txXfrm>
        <a:off x="0" y="4726704"/>
        <a:ext cx="9840403" cy="93122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4D3412-1553-4C8E-9ED6-81340BC57115}">
      <dsp:nvSpPr>
        <dsp:cNvPr id="0" name=""/>
        <dsp:cNvSpPr/>
      </dsp:nvSpPr>
      <dsp:spPr>
        <a:xfrm>
          <a:off x="0" y="48284"/>
          <a:ext cx="4754880" cy="12647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Contact NE ICAP for questions or to set up a visit</a:t>
          </a:r>
          <a:br>
            <a:rPr lang="en-US" sz="2300" b="0" i="0" kern="1200"/>
          </a:br>
          <a:endParaRPr lang="en-US" sz="2300" kern="1200"/>
        </a:p>
      </dsp:txBody>
      <dsp:txXfrm>
        <a:off x="61741" y="110025"/>
        <a:ext cx="4631398" cy="1141288"/>
      </dsp:txXfrm>
    </dsp:sp>
    <dsp:sp modelId="{A2B2B827-25B6-4F0C-B000-8EC6D48DBE75}">
      <dsp:nvSpPr>
        <dsp:cNvPr id="0" name=""/>
        <dsp:cNvSpPr/>
      </dsp:nvSpPr>
      <dsp:spPr>
        <a:xfrm>
          <a:off x="0" y="1379295"/>
          <a:ext cx="4754880" cy="12647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u="sng" kern="1200">
              <a:hlinkClick xmlns:r="http://schemas.openxmlformats.org/officeDocument/2006/relationships" r:id="rId1"/>
            </a:rPr>
            <a:t>https://icap.nebraskamed.com</a:t>
          </a:r>
          <a:r>
            <a:rPr lang="en-US" sz="2300" b="0" i="0" kern="1200"/>
            <a:t>  </a:t>
          </a:r>
          <a:endParaRPr lang="en-US" sz="2300" kern="1200"/>
        </a:p>
      </dsp:txBody>
      <dsp:txXfrm>
        <a:off x="61741" y="1441036"/>
        <a:ext cx="4631398" cy="1141288"/>
      </dsp:txXfrm>
    </dsp:sp>
    <dsp:sp modelId="{5737FF40-E4EB-4C34-B16F-7F7BE30A7B60}">
      <dsp:nvSpPr>
        <dsp:cNvPr id="0" name=""/>
        <dsp:cNvSpPr/>
      </dsp:nvSpPr>
      <dsp:spPr>
        <a:xfrm>
          <a:off x="0" y="2710305"/>
          <a:ext cx="4754880" cy="12647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phone 402-552-2881   </a:t>
          </a:r>
          <a:br>
            <a:rPr lang="en-US" sz="2300" b="0" i="0" kern="1200"/>
          </a:br>
          <a:endParaRPr lang="en-US" sz="2300" kern="1200"/>
        </a:p>
      </dsp:txBody>
      <dsp:txXfrm>
        <a:off x="61741" y="2772046"/>
        <a:ext cx="4631398" cy="11412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00F3D-1BE9-41CE-AC0D-7F69F8ECDDA6}">
      <dsp:nvSpPr>
        <dsp:cNvPr id="0" name=""/>
        <dsp:cNvSpPr/>
      </dsp:nvSpPr>
      <dsp:spPr>
        <a:xfrm>
          <a:off x="0" y="3205"/>
          <a:ext cx="7282212" cy="5275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C19919-AF64-41BD-A987-0FC6B5E042D4}">
      <dsp:nvSpPr>
        <dsp:cNvPr id="0" name=""/>
        <dsp:cNvSpPr/>
      </dsp:nvSpPr>
      <dsp:spPr>
        <a:xfrm>
          <a:off x="159569" y="121893"/>
          <a:ext cx="290409" cy="290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500BFA-B90B-4E49-B450-312AA375345E}">
      <dsp:nvSpPr>
        <dsp:cNvPr id="0" name=""/>
        <dsp:cNvSpPr/>
      </dsp:nvSpPr>
      <dsp:spPr>
        <a:xfrm>
          <a:off x="609548" y="3205"/>
          <a:ext cx="6663276" cy="543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572" tIns="57572" rIns="57572" bIns="57572" numCol="1" spcCol="1270" anchor="ctr" anchorCtr="0">
          <a:noAutofit/>
        </a:bodyPr>
        <a:lstStyle/>
        <a:p>
          <a:pPr marL="0" lvl="0" indent="0" algn="l" defTabSz="622300">
            <a:lnSpc>
              <a:spcPct val="100000"/>
            </a:lnSpc>
            <a:spcBef>
              <a:spcPct val="0"/>
            </a:spcBef>
            <a:spcAft>
              <a:spcPct val="35000"/>
            </a:spcAft>
            <a:buNone/>
          </a:pPr>
          <a:r>
            <a:rPr lang="en-US" sz="1400" kern="1200"/>
            <a:t>Develop IPC Assessment tool for schools </a:t>
          </a:r>
        </a:p>
      </dsp:txBody>
      <dsp:txXfrm>
        <a:off x="609548" y="3205"/>
        <a:ext cx="6663276" cy="543986"/>
      </dsp:txXfrm>
    </dsp:sp>
    <dsp:sp modelId="{B781F71B-7F40-4161-BF77-20983F7B16B8}">
      <dsp:nvSpPr>
        <dsp:cNvPr id="0" name=""/>
        <dsp:cNvSpPr/>
      </dsp:nvSpPr>
      <dsp:spPr>
        <a:xfrm>
          <a:off x="0" y="683188"/>
          <a:ext cx="7282212" cy="5275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F58E89-61D3-4676-BBE7-3BF61550114F}">
      <dsp:nvSpPr>
        <dsp:cNvPr id="0" name=""/>
        <dsp:cNvSpPr/>
      </dsp:nvSpPr>
      <dsp:spPr>
        <a:xfrm>
          <a:off x="159569" y="801875"/>
          <a:ext cx="290409" cy="290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BBF296-CF40-4161-8374-6605E83F590F}">
      <dsp:nvSpPr>
        <dsp:cNvPr id="0" name=""/>
        <dsp:cNvSpPr/>
      </dsp:nvSpPr>
      <dsp:spPr>
        <a:xfrm>
          <a:off x="609548" y="683188"/>
          <a:ext cx="6663276" cy="543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572" tIns="57572" rIns="57572" bIns="57572" numCol="1" spcCol="1270" anchor="ctr" anchorCtr="0">
          <a:noAutofit/>
        </a:bodyPr>
        <a:lstStyle/>
        <a:p>
          <a:pPr marL="0" lvl="0" indent="0" algn="l" defTabSz="622300">
            <a:lnSpc>
              <a:spcPct val="100000"/>
            </a:lnSpc>
            <a:spcBef>
              <a:spcPct val="0"/>
            </a:spcBef>
            <a:spcAft>
              <a:spcPct val="35000"/>
            </a:spcAft>
            <a:buNone/>
          </a:pPr>
          <a:r>
            <a:rPr lang="en-US" sz="1400" kern="1200"/>
            <a:t>Pilot voluntary general IPC assessments of school IPC programs </a:t>
          </a:r>
        </a:p>
      </dsp:txBody>
      <dsp:txXfrm>
        <a:off x="609548" y="683188"/>
        <a:ext cx="6663276" cy="543986"/>
      </dsp:txXfrm>
    </dsp:sp>
    <dsp:sp modelId="{7ADA7B0A-0411-4511-A819-CA84DF175D89}">
      <dsp:nvSpPr>
        <dsp:cNvPr id="0" name=""/>
        <dsp:cNvSpPr/>
      </dsp:nvSpPr>
      <dsp:spPr>
        <a:xfrm>
          <a:off x="0" y="1363170"/>
          <a:ext cx="7282212" cy="5275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F56E0B-33D4-43E9-8DDC-6F775F115846}">
      <dsp:nvSpPr>
        <dsp:cNvPr id="0" name=""/>
        <dsp:cNvSpPr/>
      </dsp:nvSpPr>
      <dsp:spPr>
        <a:xfrm>
          <a:off x="159569" y="1481858"/>
          <a:ext cx="290409" cy="2901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526B74-5CE9-44EC-84C7-986743B76E66}">
      <dsp:nvSpPr>
        <dsp:cNvPr id="0" name=""/>
        <dsp:cNvSpPr/>
      </dsp:nvSpPr>
      <dsp:spPr>
        <a:xfrm>
          <a:off x="609548" y="1363170"/>
          <a:ext cx="6663276" cy="543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572" tIns="57572" rIns="57572" bIns="57572" numCol="1" spcCol="1270" anchor="ctr" anchorCtr="0">
          <a:noAutofit/>
        </a:bodyPr>
        <a:lstStyle/>
        <a:p>
          <a:pPr marL="0" lvl="0" indent="0" algn="l" defTabSz="622300">
            <a:lnSpc>
              <a:spcPct val="100000"/>
            </a:lnSpc>
            <a:spcBef>
              <a:spcPct val="0"/>
            </a:spcBef>
            <a:spcAft>
              <a:spcPct val="35000"/>
            </a:spcAft>
            <a:buNone/>
          </a:pPr>
          <a:r>
            <a:rPr lang="en-US" sz="1400" kern="1200"/>
            <a:t>Validate, share and integrate best practices from successful school IPC programs</a:t>
          </a:r>
        </a:p>
      </dsp:txBody>
      <dsp:txXfrm>
        <a:off x="609548" y="1363170"/>
        <a:ext cx="6663276" cy="543986"/>
      </dsp:txXfrm>
    </dsp:sp>
    <dsp:sp modelId="{2AD96E01-3FEB-4674-B268-47CD81D854E9}">
      <dsp:nvSpPr>
        <dsp:cNvPr id="0" name=""/>
        <dsp:cNvSpPr/>
      </dsp:nvSpPr>
      <dsp:spPr>
        <a:xfrm>
          <a:off x="0" y="2043153"/>
          <a:ext cx="7282212" cy="5275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EC9AD1-36E2-4803-BECA-E5971257DF06}">
      <dsp:nvSpPr>
        <dsp:cNvPr id="0" name=""/>
        <dsp:cNvSpPr/>
      </dsp:nvSpPr>
      <dsp:spPr>
        <a:xfrm>
          <a:off x="159569" y="2161841"/>
          <a:ext cx="290409" cy="29012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392BCE-104E-470C-9BEC-E9030BA55154}">
      <dsp:nvSpPr>
        <dsp:cNvPr id="0" name=""/>
        <dsp:cNvSpPr/>
      </dsp:nvSpPr>
      <dsp:spPr>
        <a:xfrm>
          <a:off x="609548" y="2043153"/>
          <a:ext cx="6663276" cy="543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572" tIns="57572" rIns="57572" bIns="57572" numCol="1" spcCol="1270" anchor="ctr" anchorCtr="0">
          <a:noAutofit/>
        </a:bodyPr>
        <a:lstStyle/>
        <a:p>
          <a:pPr marL="0" lvl="0" indent="0" algn="l" defTabSz="622300">
            <a:lnSpc>
              <a:spcPct val="100000"/>
            </a:lnSpc>
            <a:spcBef>
              <a:spcPct val="0"/>
            </a:spcBef>
            <a:spcAft>
              <a:spcPct val="35000"/>
            </a:spcAft>
            <a:buNone/>
          </a:pPr>
          <a:r>
            <a:rPr lang="en-US" sz="1400" kern="1200"/>
            <a:t>Analyze data from pilot assessments to identify common IPC gaps </a:t>
          </a:r>
        </a:p>
      </dsp:txBody>
      <dsp:txXfrm>
        <a:off x="609548" y="2043153"/>
        <a:ext cx="6663276" cy="543986"/>
      </dsp:txXfrm>
    </dsp:sp>
    <dsp:sp modelId="{6E988AD0-D601-45B5-845C-A928DBE51590}">
      <dsp:nvSpPr>
        <dsp:cNvPr id="0" name=""/>
        <dsp:cNvSpPr/>
      </dsp:nvSpPr>
      <dsp:spPr>
        <a:xfrm>
          <a:off x="0" y="2723135"/>
          <a:ext cx="7282212" cy="5275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52CAF8-42C1-4EFD-ADD9-FDB85557CD0B}">
      <dsp:nvSpPr>
        <dsp:cNvPr id="0" name=""/>
        <dsp:cNvSpPr/>
      </dsp:nvSpPr>
      <dsp:spPr>
        <a:xfrm>
          <a:off x="159569" y="2841823"/>
          <a:ext cx="290409" cy="29012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7FD471-2937-4B02-9FEE-B678DB88F598}">
      <dsp:nvSpPr>
        <dsp:cNvPr id="0" name=""/>
        <dsp:cNvSpPr/>
      </dsp:nvSpPr>
      <dsp:spPr>
        <a:xfrm>
          <a:off x="609548" y="2723135"/>
          <a:ext cx="6663276" cy="543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572" tIns="57572" rIns="57572" bIns="57572" numCol="1" spcCol="1270" anchor="ctr" anchorCtr="0">
          <a:noAutofit/>
        </a:bodyPr>
        <a:lstStyle/>
        <a:p>
          <a:pPr marL="0" lvl="0" indent="0" algn="l" defTabSz="622300">
            <a:lnSpc>
              <a:spcPct val="100000"/>
            </a:lnSpc>
            <a:spcBef>
              <a:spcPct val="0"/>
            </a:spcBef>
            <a:spcAft>
              <a:spcPct val="35000"/>
            </a:spcAft>
            <a:buNone/>
          </a:pPr>
          <a:r>
            <a:rPr lang="en-US" sz="1400" kern="1200"/>
            <a:t>Develop new or connect schools IPC programs with already existing resources to mitigate the identified gaps</a:t>
          </a:r>
        </a:p>
      </dsp:txBody>
      <dsp:txXfrm>
        <a:off x="609548" y="2723135"/>
        <a:ext cx="6663276" cy="543986"/>
      </dsp:txXfrm>
    </dsp:sp>
    <dsp:sp modelId="{761B751D-308B-49D2-9173-6D9F64AD16FF}">
      <dsp:nvSpPr>
        <dsp:cNvPr id="0" name=""/>
        <dsp:cNvSpPr/>
      </dsp:nvSpPr>
      <dsp:spPr>
        <a:xfrm>
          <a:off x="0" y="3403118"/>
          <a:ext cx="7282212" cy="5275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20210A-522C-4B33-B25F-0F3C8161CCF2}">
      <dsp:nvSpPr>
        <dsp:cNvPr id="0" name=""/>
        <dsp:cNvSpPr/>
      </dsp:nvSpPr>
      <dsp:spPr>
        <a:xfrm>
          <a:off x="159569" y="3521806"/>
          <a:ext cx="290409" cy="29012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EABAEC-0912-4ED9-9847-2328E6871DC3}">
      <dsp:nvSpPr>
        <dsp:cNvPr id="0" name=""/>
        <dsp:cNvSpPr/>
      </dsp:nvSpPr>
      <dsp:spPr>
        <a:xfrm>
          <a:off x="609548" y="3403118"/>
          <a:ext cx="6663276" cy="543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572" tIns="57572" rIns="57572" bIns="57572" numCol="1" spcCol="1270" anchor="ctr" anchorCtr="0">
          <a:noAutofit/>
        </a:bodyPr>
        <a:lstStyle/>
        <a:p>
          <a:pPr marL="0" lvl="0" indent="0" algn="l" defTabSz="622300">
            <a:lnSpc>
              <a:spcPct val="100000"/>
            </a:lnSpc>
            <a:spcBef>
              <a:spcPct val="0"/>
            </a:spcBef>
            <a:spcAft>
              <a:spcPct val="35000"/>
            </a:spcAft>
            <a:buNone/>
          </a:pPr>
          <a:r>
            <a:rPr lang="en-US" sz="1400" kern="1200"/>
            <a:t>Launch a basic IPC certificate training course for school IPC program leads that incorporates lessons learned from the project</a:t>
          </a:r>
        </a:p>
      </dsp:txBody>
      <dsp:txXfrm>
        <a:off x="609548" y="3403118"/>
        <a:ext cx="6663276" cy="5439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7C1679-86FC-4820-9202-1B1E38AB4BB0}">
      <dsp:nvSpPr>
        <dsp:cNvPr id="0" name=""/>
        <dsp:cNvSpPr/>
      </dsp:nvSpPr>
      <dsp:spPr>
        <a:xfrm>
          <a:off x="331586" y="-49985"/>
          <a:ext cx="9288421" cy="7690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mj-lt"/>
              <a:cs typeface="Arial" panose="020B0604020202020204" pitchFamily="34" charset="0"/>
            </a:rPr>
            <a:t>Preventing the spread of infections by ensuring that kids can safely participate in-person learning and reducing absenteeism rates.</a:t>
          </a:r>
        </a:p>
        <a:p>
          <a:pPr marL="228600" lvl="1" indent="-228600" algn="l" defTabSz="889000">
            <a:lnSpc>
              <a:spcPct val="90000"/>
            </a:lnSpc>
            <a:spcBef>
              <a:spcPct val="0"/>
            </a:spcBef>
            <a:spcAft>
              <a:spcPct val="15000"/>
            </a:spcAft>
            <a:buChar char="•"/>
          </a:pPr>
          <a:endParaRPr lang="en-US" sz="2000" kern="1200" dirty="0">
            <a:latin typeface="+mj-lt"/>
            <a:cs typeface="Arial" panose="020B0604020202020204" pitchFamily="34" charset="0"/>
          </a:endParaRPr>
        </a:p>
      </dsp:txBody>
      <dsp:txXfrm>
        <a:off x="369129" y="-12442"/>
        <a:ext cx="9213335" cy="693981"/>
      </dsp:txXfrm>
    </dsp:sp>
    <dsp:sp modelId="{1197FC5E-E117-4138-894E-2B0869EC127E}">
      <dsp:nvSpPr>
        <dsp:cNvPr id="0" name=""/>
        <dsp:cNvSpPr/>
      </dsp:nvSpPr>
      <dsp:spPr>
        <a:xfrm>
          <a:off x="2081846" y="145833"/>
          <a:ext cx="3730914" cy="3730914"/>
        </a:xfrm>
        <a:custGeom>
          <a:avLst/>
          <a:gdLst/>
          <a:ahLst/>
          <a:cxnLst/>
          <a:rect l="0" t="0" r="0" b="0"/>
          <a:pathLst>
            <a:path>
              <a:moveTo>
                <a:pt x="3249452" y="614661"/>
              </a:moveTo>
              <a:arcTo wR="1865457" hR="1865457" stAng="19073643" swAng="31344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98412D0-E91A-49F3-85A6-ED020BC8595B}">
      <dsp:nvSpPr>
        <dsp:cNvPr id="0" name=""/>
        <dsp:cNvSpPr/>
      </dsp:nvSpPr>
      <dsp:spPr>
        <a:xfrm>
          <a:off x="4975810" y="937492"/>
          <a:ext cx="3903678" cy="353071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endParaRPr lang="en-US" sz="2000" kern="1200">
            <a:latin typeface="+mj-lt"/>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a:latin typeface="+mj-lt"/>
              <a:cs typeface="Arial" panose="020B0604020202020204" pitchFamily="34" charset="0"/>
            </a:rPr>
            <a:t>Maintaining a clean environment-Cleaning and Disinfection</a:t>
          </a:r>
        </a:p>
        <a:p>
          <a:pPr marL="228600" lvl="1" indent="-228600" algn="l" defTabSz="889000">
            <a:lnSpc>
              <a:spcPct val="90000"/>
            </a:lnSpc>
            <a:spcBef>
              <a:spcPct val="0"/>
            </a:spcBef>
            <a:spcAft>
              <a:spcPct val="15000"/>
            </a:spcAft>
            <a:buChar char="•"/>
          </a:pPr>
          <a:r>
            <a:rPr lang="en-US" sz="2000" kern="1200" dirty="0">
              <a:latin typeface="+mj-lt"/>
              <a:cs typeface="Arial" panose="020B0604020202020204" pitchFamily="34" charset="0"/>
            </a:rPr>
            <a:t>Environmental Controls: Airflow</a:t>
          </a:r>
        </a:p>
        <a:p>
          <a:pPr marL="228600" lvl="1" indent="-228600" algn="l" defTabSz="889000">
            <a:lnSpc>
              <a:spcPct val="90000"/>
            </a:lnSpc>
            <a:spcBef>
              <a:spcPct val="0"/>
            </a:spcBef>
            <a:spcAft>
              <a:spcPct val="15000"/>
            </a:spcAft>
            <a:buChar char="•"/>
          </a:pPr>
          <a:r>
            <a:rPr lang="en-US" sz="2000" kern="1200">
              <a:latin typeface="+mj-lt"/>
              <a:cs typeface="Arial" panose="020B0604020202020204" pitchFamily="34" charset="0"/>
            </a:rPr>
            <a:t>Medication Administration</a:t>
          </a:r>
        </a:p>
        <a:p>
          <a:pPr marL="228600" lvl="1" indent="-228600" algn="l" defTabSz="889000">
            <a:lnSpc>
              <a:spcPct val="90000"/>
            </a:lnSpc>
            <a:spcBef>
              <a:spcPct val="0"/>
            </a:spcBef>
            <a:spcAft>
              <a:spcPct val="15000"/>
            </a:spcAft>
            <a:buChar char="•"/>
          </a:pPr>
          <a:r>
            <a:rPr lang="en-US" sz="2000" kern="1200">
              <a:latin typeface="+mj-lt"/>
              <a:cs typeface="Arial" panose="020B0604020202020204" pitchFamily="34" charset="0"/>
            </a:rPr>
            <a:t>Point of Care Testing</a:t>
          </a:r>
        </a:p>
        <a:p>
          <a:pPr marL="228600" lvl="1" indent="-228600" algn="l" defTabSz="889000">
            <a:lnSpc>
              <a:spcPct val="90000"/>
            </a:lnSpc>
            <a:spcBef>
              <a:spcPct val="0"/>
            </a:spcBef>
            <a:spcAft>
              <a:spcPct val="15000"/>
            </a:spcAft>
            <a:buChar char="•"/>
          </a:pPr>
          <a:r>
            <a:rPr lang="en-US" sz="2000" kern="1200">
              <a:latin typeface="+mj-lt"/>
              <a:cs typeface="Arial" panose="020B0604020202020204" pitchFamily="34" charset="0"/>
            </a:rPr>
            <a:t>Injection Safety</a:t>
          </a:r>
        </a:p>
        <a:p>
          <a:pPr marL="228600" lvl="1" indent="-228600" algn="l" defTabSz="889000">
            <a:lnSpc>
              <a:spcPct val="90000"/>
            </a:lnSpc>
            <a:spcBef>
              <a:spcPct val="0"/>
            </a:spcBef>
            <a:spcAft>
              <a:spcPct val="15000"/>
            </a:spcAft>
            <a:buChar char="•"/>
          </a:pPr>
          <a:endParaRPr lang="en-US" sz="2000" kern="1200">
            <a:latin typeface="+mj-lt"/>
            <a:cs typeface="Arial" panose="020B0604020202020204" pitchFamily="34" charset="0"/>
          </a:endParaRPr>
        </a:p>
      </dsp:txBody>
      <dsp:txXfrm>
        <a:off x="5148165" y="1109847"/>
        <a:ext cx="3558968" cy="3186003"/>
      </dsp:txXfrm>
    </dsp:sp>
    <dsp:sp modelId="{1154518B-30A4-43DB-B3E6-E1B363A27D9A}">
      <dsp:nvSpPr>
        <dsp:cNvPr id="0" name=""/>
        <dsp:cNvSpPr/>
      </dsp:nvSpPr>
      <dsp:spPr>
        <a:xfrm>
          <a:off x="1700073" y="641400"/>
          <a:ext cx="3730914" cy="3730914"/>
        </a:xfrm>
        <a:custGeom>
          <a:avLst/>
          <a:gdLst/>
          <a:ahLst/>
          <a:cxnLst/>
          <a:rect l="0" t="0" r="0" b="0"/>
          <a:pathLst>
            <a:path>
              <a:moveTo>
                <a:pt x="3033351" y="3320089"/>
              </a:moveTo>
              <a:arcTo wR="1865457" hR="1865457" stAng="3074384" swAng="198008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38D464F-783F-4761-BF1B-4E94EA2668BE}">
      <dsp:nvSpPr>
        <dsp:cNvPr id="0" name=""/>
        <dsp:cNvSpPr/>
      </dsp:nvSpPr>
      <dsp:spPr>
        <a:xfrm>
          <a:off x="463277" y="921513"/>
          <a:ext cx="3957240" cy="34448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endParaRPr lang="en-US" sz="2000" kern="1200">
            <a:latin typeface="+mj-lt"/>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a:latin typeface="+mj-lt"/>
              <a:cs typeface="Arial" panose="020B0604020202020204" pitchFamily="34" charset="0"/>
            </a:rPr>
            <a:t>Routine Immunizations</a:t>
          </a:r>
        </a:p>
        <a:p>
          <a:pPr marL="228600" lvl="1" indent="-228600" algn="l" defTabSz="889000">
            <a:lnSpc>
              <a:spcPct val="90000"/>
            </a:lnSpc>
            <a:spcBef>
              <a:spcPct val="0"/>
            </a:spcBef>
            <a:spcAft>
              <a:spcPct val="15000"/>
            </a:spcAft>
            <a:buChar char="•"/>
          </a:pPr>
          <a:r>
            <a:rPr lang="en-US" sz="2000" kern="1200">
              <a:latin typeface="+mj-lt"/>
              <a:cs typeface="Arial" panose="020B0604020202020204" pitchFamily="34" charset="0"/>
            </a:rPr>
            <a:t>Hand Hygiene</a:t>
          </a:r>
        </a:p>
        <a:p>
          <a:pPr marL="228600" lvl="1" indent="-228600" algn="l" defTabSz="889000">
            <a:lnSpc>
              <a:spcPct val="90000"/>
            </a:lnSpc>
            <a:spcBef>
              <a:spcPct val="0"/>
            </a:spcBef>
            <a:spcAft>
              <a:spcPct val="15000"/>
            </a:spcAft>
            <a:buChar char="•"/>
          </a:pPr>
          <a:r>
            <a:rPr lang="en-US" sz="2000" kern="1200">
              <a:latin typeface="+mj-lt"/>
              <a:cs typeface="Arial" panose="020B0604020202020204" pitchFamily="34" charset="0"/>
            </a:rPr>
            <a:t>Personal Protective Equipment</a:t>
          </a:r>
        </a:p>
        <a:p>
          <a:pPr marL="228600" lvl="1" indent="-228600" algn="l" defTabSz="889000">
            <a:lnSpc>
              <a:spcPct val="90000"/>
            </a:lnSpc>
            <a:spcBef>
              <a:spcPct val="0"/>
            </a:spcBef>
            <a:spcAft>
              <a:spcPct val="15000"/>
            </a:spcAft>
            <a:buChar char="•"/>
          </a:pPr>
          <a:r>
            <a:rPr lang="en-US" sz="2000" kern="1200">
              <a:latin typeface="+mj-lt"/>
              <a:cs typeface="Arial" panose="020B0604020202020204" pitchFamily="34" charset="0"/>
            </a:rPr>
            <a:t>Blood &amp; Body Fluid Exposures</a:t>
          </a:r>
        </a:p>
        <a:p>
          <a:pPr marL="228600" lvl="1" indent="-228600" algn="l" defTabSz="889000">
            <a:lnSpc>
              <a:spcPct val="90000"/>
            </a:lnSpc>
            <a:spcBef>
              <a:spcPct val="0"/>
            </a:spcBef>
            <a:spcAft>
              <a:spcPct val="15000"/>
            </a:spcAft>
            <a:buChar char="•"/>
          </a:pPr>
          <a:r>
            <a:rPr lang="en-US" sz="2000" kern="1200" dirty="0">
              <a:latin typeface="+mj-lt"/>
              <a:cs typeface="Arial" panose="020B0604020202020204" pitchFamily="34" charset="0"/>
            </a:rPr>
            <a:t>Communicable Disease and Reporting</a:t>
          </a:r>
        </a:p>
      </dsp:txBody>
      <dsp:txXfrm>
        <a:off x="631439" y="1089675"/>
        <a:ext cx="3620916" cy="3108485"/>
      </dsp:txXfrm>
    </dsp:sp>
    <dsp:sp modelId="{C0287653-B494-470A-8A4A-098B6EA32CFE}">
      <dsp:nvSpPr>
        <dsp:cNvPr id="0" name=""/>
        <dsp:cNvSpPr/>
      </dsp:nvSpPr>
      <dsp:spPr>
        <a:xfrm>
          <a:off x="3829856" y="329108"/>
          <a:ext cx="3730914" cy="3730914"/>
        </a:xfrm>
        <a:custGeom>
          <a:avLst/>
          <a:gdLst/>
          <a:ahLst/>
          <a:cxnLst/>
          <a:rect l="0" t="0" r="0" b="0"/>
          <a:pathLst>
            <a:path>
              <a:moveTo>
                <a:pt x="543624" y="549140"/>
              </a:moveTo>
              <a:arcTo wR="1865457" hR="1865457" stAng="13492812" swAng="33288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2765C-35D9-43B4-9CD5-EA3F0B591F09}">
      <dsp:nvSpPr>
        <dsp:cNvPr id="0" name=""/>
        <dsp:cNvSpPr/>
      </dsp:nvSpPr>
      <dsp:spPr>
        <a:xfrm>
          <a:off x="0" y="21490"/>
          <a:ext cx="10809691" cy="13689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a:latin typeface="+mj-lt"/>
              <a:cs typeface="Arial" panose="020B0604020202020204" pitchFamily="34" charset="0"/>
            </a:rPr>
            <a:t>Chapter 1 </a:t>
          </a:r>
          <a:r>
            <a:rPr lang="en-US" sz="3600" kern="1200">
              <a:latin typeface="+mj-lt"/>
              <a:cs typeface="Arial" panose="020B0604020202020204" pitchFamily="34" charset="0"/>
            </a:rPr>
            <a:t>Reporting Of Communicable Diseases</a:t>
          </a:r>
        </a:p>
      </dsp:txBody>
      <dsp:txXfrm>
        <a:off x="66824" y="88314"/>
        <a:ext cx="10676043" cy="1235252"/>
      </dsp:txXfrm>
    </dsp:sp>
    <dsp:sp modelId="{239282E2-AAAD-4E30-99B0-B88D711B7CA9}">
      <dsp:nvSpPr>
        <dsp:cNvPr id="0" name=""/>
        <dsp:cNvSpPr/>
      </dsp:nvSpPr>
      <dsp:spPr>
        <a:xfrm>
          <a:off x="0" y="1390390"/>
          <a:ext cx="10809691" cy="141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3208"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a:latin typeface="+mj-lt"/>
              <a:cs typeface="Arial" panose="020B0604020202020204" pitchFamily="34" charset="0"/>
            </a:rPr>
            <a:t>Providers, clinics, critical access hospitals, and </a:t>
          </a:r>
          <a:r>
            <a:rPr lang="en-US" sz="2400" u="sng" kern="1200">
              <a:latin typeface="+mj-lt"/>
              <a:cs typeface="Arial" panose="020B0604020202020204" pitchFamily="34" charset="0"/>
            </a:rPr>
            <a:t>facility/place experiencing an outbreak</a:t>
          </a:r>
          <a:endParaRPr lang="en-US" sz="2400" kern="1200">
            <a:latin typeface="+mj-lt"/>
            <a:cs typeface="Arial" panose="020B0604020202020204" pitchFamily="34" charset="0"/>
          </a:endParaRPr>
        </a:p>
        <a:p>
          <a:pPr marL="228600" lvl="1" indent="-228600" algn="l" defTabSz="1066800">
            <a:lnSpc>
              <a:spcPct val="90000"/>
            </a:lnSpc>
            <a:spcBef>
              <a:spcPct val="0"/>
            </a:spcBef>
            <a:spcAft>
              <a:spcPct val="20000"/>
            </a:spcAft>
            <a:buChar char="•"/>
          </a:pPr>
          <a:r>
            <a:rPr lang="en-US" sz="2400" kern="1200">
              <a:latin typeface="+mj-lt"/>
              <a:cs typeface="Arial" panose="020B0604020202020204" pitchFamily="34" charset="0"/>
            </a:rPr>
            <a:t>Reporting can be done by telephone, facsimile, other secure electronic mail system, or automated reporting systems.</a:t>
          </a:r>
        </a:p>
      </dsp:txBody>
      <dsp:txXfrm>
        <a:off x="0" y="1390390"/>
        <a:ext cx="10809691" cy="1415880"/>
      </dsp:txXfrm>
    </dsp:sp>
    <dsp:sp modelId="{5E9572DF-3359-4F4F-94E7-B9EDAD07B097}">
      <dsp:nvSpPr>
        <dsp:cNvPr id="0" name=""/>
        <dsp:cNvSpPr/>
      </dsp:nvSpPr>
      <dsp:spPr>
        <a:xfrm>
          <a:off x="0" y="2806270"/>
          <a:ext cx="10809691" cy="13689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a:latin typeface="+mj-lt"/>
              <a:cs typeface="Arial" panose="020B0604020202020204" pitchFamily="34" charset="0"/>
            </a:rPr>
            <a:t>Chapter 3 </a:t>
          </a:r>
          <a:r>
            <a:rPr lang="en-US" sz="3600" u="sng" kern="1200">
              <a:latin typeface="+mj-lt"/>
              <a:cs typeface="Arial" panose="020B0604020202020204" pitchFamily="34" charset="0"/>
            </a:rPr>
            <a:t>School Health</a:t>
          </a:r>
          <a:r>
            <a:rPr lang="en-US" sz="3600" kern="1200">
              <a:latin typeface="+mj-lt"/>
              <a:cs typeface="Arial" panose="020B0604020202020204" pitchFamily="34" charset="0"/>
            </a:rPr>
            <a:t>, Communicable Disease Control, and Immunization Standards</a:t>
          </a:r>
        </a:p>
      </dsp:txBody>
      <dsp:txXfrm>
        <a:off x="66824" y="2873094"/>
        <a:ext cx="10676043" cy="12352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5D5C7-085B-4EDB-B2CF-C7B9D7E8A20D}">
      <dsp:nvSpPr>
        <dsp:cNvPr id="0" name=""/>
        <dsp:cNvSpPr/>
      </dsp:nvSpPr>
      <dsp:spPr>
        <a:xfrm>
          <a:off x="0" y="1684"/>
          <a:ext cx="10809691" cy="20548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kern="1200"/>
            <a:t>Those diseases that are required by law to be reported pursuant 173 </a:t>
          </a:r>
          <a:r>
            <a:rPr lang="en-US" sz="2900" kern="1200">
              <a:latin typeface="Calibri"/>
            </a:rPr>
            <a:t>NAC 1</a:t>
          </a:r>
          <a:endParaRPr lang="en-US" sz="2900" kern="1200"/>
        </a:p>
      </dsp:txBody>
      <dsp:txXfrm>
        <a:off x="100311" y="101995"/>
        <a:ext cx="10609069" cy="1854263"/>
      </dsp:txXfrm>
    </dsp:sp>
    <dsp:sp modelId="{CD106398-2EDA-4105-B9B1-1B995D83E606}">
      <dsp:nvSpPr>
        <dsp:cNvPr id="0" name=""/>
        <dsp:cNvSpPr/>
      </dsp:nvSpPr>
      <dsp:spPr>
        <a:xfrm>
          <a:off x="0" y="2140090"/>
          <a:ext cx="10809691" cy="20548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Communicable disease and other conditions that pose a threat to public health, including food poisoning, influenza, possible bioterroristic attack or an increased disease incidence beyond expectations</a:t>
          </a:r>
        </a:p>
      </dsp:txBody>
      <dsp:txXfrm>
        <a:off x="100311" y="2240401"/>
        <a:ext cx="10609069" cy="18542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82EAA4-75B2-472D-AEC9-3B0D3B3D014C}">
      <dsp:nvSpPr>
        <dsp:cNvPr id="0" name=""/>
        <dsp:cNvSpPr/>
      </dsp:nvSpPr>
      <dsp:spPr>
        <a:xfrm>
          <a:off x="0" y="512"/>
          <a:ext cx="1080969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BC0E09-CBDD-4114-B588-F6C9986424BE}">
      <dsp:nvSpPr>
        <dsp:cNvPr id="0" name=""/>
        <dsp:cNvSpPr/>
      </dsp:nvSpPr>
      <dsp:spPr>
        <a:xfrm>
          <a:off x="0" y="512"/>
          <a:ext cx="10809691" cy="839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rtl="0">
            <a:lnSpc>
              <a:spcPct val="90000"/>
            </a:lnSpc>
            <a:spcBef>
              <a:spcPct val="0"/>
            </a:spcBef>
            <a:spcAft>
              <a:spcPct val="35000"/>
            </a:spcAft>
            <a:buNone/>
          </a:pPr>
          <a:r>
            <a:rPr lang="en-US" sz="4000" kern="1200">
              <a:latin typeface="+mn-lt"/>
              <a:cs typeface="Arial"/>
            </a:rPr>
            <a:t>Providers </a:t>
          </a:r>
        </a:p>
      </dsp:txBody>
      <dsp:txXfrm>
        <a:off x="0" y="512"/>
        <a:ext cx="10809691" cy="839127"/>
      </dsp:txXfrm>
    </dsp:sp>
    <dsp:sp modelId="{9C5ED752-A9D7-4925-9D66-684F3775A7D7}">
      <dsp:nvSpPr>
        <dsp:cNvPr id="0" name=""/>
        <dsp:cNvSpPr/>
      </dsp:nvSpPr>
      <dsp:spPr>
        <a:xfrm>
          <a:off x="0" y="839639"/>
          <a:ext cx="1080969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89803F-5419-4057-A6D7-BBD5414E16F3}">
      <dsp:nvSpPr>
        <dsp:cNvPr id="0" name=""/>
        <dsp:cNvSpPr/>
      </dsp:nvSpPr>
      <dsp:spPr>
        <a:xfrm>
          <a:off x="0" y="839639"/>
          <a:ext cx="10809691" cy="839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latin typeface="+mn-lt"/>
              <a:cs typeface="Arial"/>
            </a:rPr>
            <a:t>Clinics</a:t>
          </a:r>
        </a:p>
      </dsp:txBody>
      <dsp:txXfrm>
        <a:off x="0" y="839639"/>
        <a:ext cx="10809691" cy="839127"/>
      </dsp:txXfrm>
    </dsp:sp>
    <dsp:sp modelId="{FA7DEEAD-A141-4F98-BBDB-6683152DC547}">
      <dsp:nvSpPr>
        <dsp:cNvPr id="0" name=""/>
        <dsp:cNvSpPr/>
      </dsp:nvSpPr>
      <dsp:spPr>
        <a:xfrm>
          <a:off x="0" y="1678766"/>
          <a:ext cx="1080969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A38022-A6AC-4592-B038-BF89C11089A0}">
      <dsp:nvSpPr>
        <dsp:cNvPr id="0" name=""/>
        <dsp:cNvSpPr/>
      </dsp:nvSpPr>
      <dsp:spPr>
        <a:xfrm>
          <a:off x="0" y="1678766"/>
          <a:ext cx="10809691" cy="839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latin typeface="+mn-lt"/>
              <a:cs typeface="Arial"/>
            </a:rPr>
            <a:t>Critical access hospitals</a:t>
          </a:r>
        </a:p>
      </dsp:txBody>
      <dsp:txXfrm>
        <a:off x="0" y="1678766"/>
        <a:ext cx="10809691" cy="839127"/>
      </dsp:txXfrm>
    </dsp:sp>
    <dsp:sp modelId="{09760C70-773A-431C-A75D-8C5B94C7E8D0}">
      <dsp:nvSpPr>
        <dsp:cNvPr id="0" name=""/>
        <dsp:cNvSpPr/>
      </dsp:nvSpPr>
      <dsp:spPr>
        <a:xfrm>
          <a:off x="0" y="2517893"/>
          <a:ext cx="1080969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EE3EE6-5C10-4739-93B2-D13824238F64}">
      <dsp:nvSpPr>
        <dsp:cNvPr id="0" name=""/>
        <dsp:cNvSpPr/>
      </dsp:nvSpPr>
      <dsp:spPr>
        <a:xfrm>
          <a:off x="0" y="2517893"/>
          <a:ext cx="10809691" cy="839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latin typeface="+mn-lt"/>
              <a:cs typeface="Arial"/>
            </a:rPr>
            <a:t>Hospitals</a:t>
          </a:r>
        </a:p>
      </dsp:txBody>
      <dsp:txXfrm>
        <a:off x="0" y="2517893"/>
        <a:ext cx="10809691" cy="839127"/>
      </dsp:txXfrm>
    </dsp:sp>
    <dsp:sp modelId="{73C43D4C-8656-484A-8B32-550FEF371D4C}">
      <dsp:nvSpPr>
        <dsp:cNvPr id="0" name=""/>
        <dsp:cNvSpPr/>
      </dsp:nvSpPr>
      <dsp:spPr>
        <a:xfrm>
          <a:off x="0" y="3357020"/>
          <a:ext cx="1080969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BA4D38-B9C6-42B7-8050-111CA30FB97B}">
      <dsp:nvSpPr>
        <dsp:cNvPr id="0" name=""/>
        <dsp:cNvSpPr/>
      </dsp:nvSpPr>
      <dsp:spPr>
        <a:xfrm>
          <a:off x="0" y="3357020"/>
          <a:ext cx="10809691" cy="839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b="1" u="sng" kern="1200">
              <a:latin typeface="+mn-lt"/>
              <a:cs typeface="Arial"/>
            </a:rPr>
            <a:t>Any facility who experience an outbreak</a:t>
          </a:r>
          <a:r>
            <a:rPr lang="en-US" sz="4000" b="1" kern="1200">
              <a:latin typeface="+mn-lt"/>
              <a:cs typeface="Arial"/>
            </a:rPr>
            <a:t>.</a:t>
          </a:r>
          <a:endParaRPr lang="en-US" sz="4000" kern="1200">
            <a:latin typeface="+mn-lt"/>
            <a:cs typeface="Arial"/>
          </a:endParaRPr>
        </a:p>
      </dsp:txBody>
      <dsp:txXfrm>
        <a:off x="0" y="3357020"/>
        <a:ext cx="10809691" cy="8391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17D7F-A9B0-4740-91C6-0376451F151E}">
      <dsp:nvSpPr>
        <dsp:cNvPr id="0" name=""/>
        <dsp:cNvSpPr/>
      </dsp:nvSpPr>
      <dsp:spPr>
        <a:xfrm>
          <a:off x="0" y="133320"/>
          <a:ext cx="10809691" cy="12754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1-007.04 Responsibilities of Schools: School nurses or those acting in the capacity of a school nurse must, in accordance with state and federal statutes:</a:t>
          </a:r>
        </a:p>
      </dsp:txBody>
      <dsp:txXfrm>
        <a:off x="62262" y="195582"/>
        <a:ext cx="10685167" cy="1150922"/>
      </dsp:txXfrm>
    </dsp:sp>
    <dsp:sp modelId="{6B6EB4DC-E8F6-4C8A-8B32-B10788F2DCCF}">
      <dsp:nvSpPr>
        <dsp:cNvPr id="0" name=""/>
        <dsp:cNvSpPr/>
      </dsp:nvSpPr>
      <dsp:spPr>
        <a:xfrm>
          <a:off x="0" y="1460606"/>
          <a:ext cx="10809691" cy="12754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1. Notify the local public health department or the DHHS Division of Public Health of cases or suspected cases of reportable diseases as indicated in 173 NAC 1- 004.01 and 1-004.02, or outbreaks and suspected outbreaks of diseases as indicated in 173 NAC 1-004.01B affecting students and/or other school-affiliated personnel and which present a reasonable threat to the safety or health of a student and/or other school-affiliated personnel; and </a:t>
          </a:r>
        </a:p>
      </dsp:txBody>
      <dsp:txXfrm>
        <a:off x="62262" y="1522868"/>
        <a:ext cx="10685167" cy="1150922"/>
      </dsp:txXfrm>
    </dsp:sp>
    <dsp:sp modelId="{7E7661B6-8A4A-47E2-B223-3C74DA76AD73}">
      <dsp:nvSpPr>
        <dsp:cNvPr id="0" name=""/>
        <dsp:cNvSpPr/>
      </dsp:nvSpPr>
      <dsp:spPr>
        <a:xfrm>
          <a:off x="0" y="2787893"/>
          <a:ext cx="10809691" cy="12754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2. Cooperate with public health authorities in obtaining information needed to facilitate the investigation of cases and suspected cases, or outbreaks and suspected outbreaks of diseases affecting students and/or other school-affiliated personnel</a:t>
          </a:r>
        </a:p>
      </dsp:txBody>
      <dsp:txXfrm>
        <a:off x="62262" y="2850155"/>
        <a:ext cx="10685167" cy="11509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2F1AB-F9A0-4FBC-A30E-9C6D286820B3}">
      <dsp:nvSpPr>
        <dsp:cNvPr id="0" name=""/>
        <dsp:cNvSpPr/>
      </dsp:nvSpPr>
      <dsp:spPr>
        <a:xfrm>
          <a:off x="52" y="131132"/>
          <a:ext cx="5051208" cy="96156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a:t>Electronic Reporting</a:t>
          </a:r>
        </a:p>
      </dsp:txBody>
      <dsp:txXfrm>
        <a:off x="52" y="131132"/>
        <a:ext cx="5051208" cy="961560"/>
      </dsp:txXfrm>
    </dsp:sp>
    <dsp:sp modelId="{7E478935-920B-417E-992D-924BB9F6BA1F}">
      <dsp:nvSpPr>
        <dsp:cNvPr id="0" name=""/>
        <dsp:cNvSpPr/>
      </dsp:nvSpPr>
      <dsp:spPr>
        <a:xfrm>
          <a:off x="52" y="1092692"/>
          <a:ext cx="5051208" cy="29728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Electronic Health Reporting (EHR)-share information from all the healthcare providers, regardless of the health organizations. In a school setting EHRS have the capability to manage data and share it with members of the health care team outside of the school setting and can serve to optimize coordination of care.</a:t>
          </a:r>
        </a:p>
        <a:p>
          <a:pPr marL="171450" lvl="1" indent="-171450" algn="l" defTabSz="844550">
            <a:lnSpc>
              <a:spcPct val="90000"/>
            </a:lnSpc>
            <a:spcBef>
              <a:spcPct val="0"/>
            </a:spcBef>
            <a:spcAft>
              <a:spcPct val="15000"/>
            </a:spcAft>
            <a:buChar char="•"/>
          </a:pPr>
          <a:r>
            <a:rPr lang="en-US" sz="1900" kern="1200"/>
            <a:t>Electronic Lab Reporting (ELR)-labs are required to report communicable diseases directly to the health department.</a:t>
          </a:r>
        </a:p>
      </dsp:txBody>
      <dsp:txXfrm>
        <a:off x="52" y="1092692"/>
        <a:ext cx="5051208" cy="2972835"/>
      </dsp:txXfrm>
    </dsp:sp>
    <dsp:sp modelId="{3BF7BD94-4C85-4649-B8AD-6834E61F5D3D}">
      <dsp:nvSpPr>
        <dsp:cNvPr id="0" name=""/>
        <dsp:cNvSpPr/>
      </dsp:nvSpPr>
      <dsp:spPr>
        <a:xfrm>
          <a:off x="5758430" y="131132"/>
          <a:ext cx="5051208" cy="96156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a:t>Influenza report- Schools are required to report influenza-like clusters or outbreaks to the local public health department or DHHS</a:t>
          </a:r>
        </a:p>
      </dsp:txBody>
      <dsp:txXfrm>
        <a:off x="5758430" y="131132"/>
        <a:ext cx="5051208" cy="961560"/>
      </dsp:txXfrm>
    </dsp:sp>
    <dsp:sp modelId="{6243DE4E-9E97-40B0-8580-639D812B1814}">
      <dsp:nvSpPr>
        <dsp:cNvPr id="0" name=""/>
        <dsp:cNvSpPr/>
      </dsp:nvSpPr>
      <dsp:spPr>
        <a:xfrm>
          <a:off x="5758430" y="1092692"/>
          <a:ext cx="5051208" cy="29728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hlinkClick xmlns:r="http://schemas.openxmlformats.org/officeDocument/2006/relationships" r:id="rId1"/>
            </a:rPr>
            <a:t>School Surveillance Weekly Form</a:t>
          </a:r>
          <a:endParaRPr lang="en-US" sz="1900" kern="1200" dirty="0"/>
        </a:p>
        <a:p>
          <a:pPr marL="171450" lvl="1" indent="-171450" algn="l" defTabSz="844550">
            <a:lnSpc>
              <a:spcPct val="90000"/>
            </a:lnSpc>
            <a:spcBef>
              <a:spcPct val="0"/>
            </a:spcBef>
            <a:spcAft>
              <a:spcPct val="15000"/>
            </a:spcAft>
            <a:buChar char="•"/>
          </a:pPr>
          <a:r>
            <a:rPr lang="en-US" sz="1900" kern="1200" dirty="0"/>
            <a:t>  </a:t>
          </a:r>
          <a:r>
            <a:rPr lang="en-US" sz="1900" kern="1200" dirty="0">
              <a:hlinkClick xmlns:r="http://schemas.openxmlformats.org/officeDocument/2006/relationships" r:id="rId2"/>
            </a:rPr>
            <a:t>Nebraska Local Health Departments (nalhd.org)</a:t>
          </a:r>
          <a:endParaRPr lang="en-US" sz="1900" kern="1200" dirty="0"/>
        </a:p>
        <a:p>
          <a:pPr marL="171450" lvl="1" indent="-171450" algn="l" defTabSz="844550">
            <a:lnSpc>
              <a:spcPct val="90000"/>
            </a:lnSpc>
            <a:spcBef>
              <a:spcPct val="0"/>
            </a:spcBef>
            <a:spcAft>
              <a:spcPct val="15000"/>
            </a:spcAft>
            <a:buChar char="•"/>
          </a:pPr>
          <a:r>
            <a:rPr lang="en-US" sz="1900" kern="1200">
              <a:hlinkClick xmlns:r="http://schemas.openxmlformats.org/officeDocument/2006/relationships" r:id="rId3"/>
            </a:rPr>
            <a:t>Nebraska-Immunization-Information-System.aspx</a:t>
          </a:r>
          <a:r>
            <a:rPr lang="en-US" sz="1900" kern="1200"/>
            <a:t> (NESIIS)</a:t>
          </a:r>
        </a:p>
        <a:p>
          <a:pPr marL="171450" lvl="1" indent="-171450" algn="l" defTabSz="844550">
            <a:lnSpc>
              <a:spcPct val="90000"/>
            </a:lnSpc>
            <a:spcBef>
              <a:spcPct val="0"/>
            </a:spcBef>
            <a:spcAft>
              <a:spcPct val="15000"/>
            </a:spcAft>
            <a:buChar char="•"/>
          </a:pPr>
          <a:r>
            <a:rPr lang="en-US" sz="1900" kern="1200">
              <a:hlinkClick xmlns:r="http://schemas.openxmlformats.org/officeDocument/2006/relationships" r:id="rId4"/>
            </a:rPr>
            <a:t>Nebraska Influenza &amp; Other Respiratory Disease Report</a:t>
          </a:r>
          <a:endParaRPr lang="en-US" sz="1900" kern="1200"/>
        </a:p>
        <a:p>
          <a:pPr marL="171450" lvl="1" indent="-171450" algn="l" defTabSz="844550">
            <a:lnSpc>
              <a:spcPct val="90000"/>
            </a:lnSpc>
            <a:spcBef>
              <a:spcPct val="0"/>
            </a:spcBef>
            <a:spcAft>
              <a:spcPct val="15000"/>
            </a:spcAft>
            <a:buChar char="•"/>
          </a:pPr>
          <a:endParaRPr lang="en-US" sz="1900" kern="1200"/>
        </a:p>
      </dsp:txBody>
      <dsp:txXfrm>
        <a:off x="5758430" y="1092692"/>
        <a:ext cx="5051208" cy="29728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3E91F-9804-4FC0-808D-2C907B85EBD4}">
      <dsp:nvSpPr>
        <dsp:cNvPr id="0" name=""/>
        <dsp:cNvSpPr/>
      </dsp:nvSpPr>
      <dsp:spPr>
        <a:xfrm>
          <a:off x="0" y="45378"/>
          <a:ext cx="10753515" cy="22570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Children showing any signs or symptoms of a contagious or infectious disease are required by law to be sent to their homes immediately, or as soon as safe and proper conveyance can be found. Teachers are encouraged to observe each child carefully for signs of illness each time the child returns to school.</a:t>
          </a:r>
        </a:p>
      </dsp:txBody>
      <dsp:txXfrm>
        <a:off x="110181" y="155559"/>
        <a:ext cx="10533153" cy="2036714"/>
      </dsp:txXfrm>
    </dsp:sp>
    <dsp:sp modelId="{3D6F7F2F-DA15-4A27-AFAB-F880FA4C7978}">
      <dsp:nvSpPr>
        <dsp:cNvPr id="0" name=""/>
        <dsp:cNvSpPr/>
      </dsp:nvSpPr>
      <dsp:spPr>
        <a:xfrm>
          <a:off x="0" y="2376339"/>
          <a:ext cx="10753515" cy="22570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This is particularly important when epidemic diseases are known to be present in the community. The presence of one or more of the following signs or symptoms should make the teacher suspect a communicable disease: Fever, flushed face, headache, aches in muscles or joints, unexplained tiredness or listlessness, loss of appetite, stomach ache, nausea or vomiting, diarrhea, convulsions, sore throat, nasal congestion or discharge, unexplained skin eruption, sore or inflamed eyes</a:t>
          </a:r>
        </a:p>
      </dsp:txBody>
      <dsp:txXfrm>
        <a:off x="110181" y="2486520"/>
        <a:ext cx="10533153" cy="203671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2707C5-ED5F-4559-A036-66AA39CFDA89}" type="datetimeFigureOut">
              <a:rPr lang="en-US" smtClean="0"/>
              <a:t>2/22/2022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B71817-FDB2-47F4-99BC-AAE60FA532DF}" type="slidenum">
              <a:rPr lang="en-US" smtClean="0"/>
              <a:t>‹#›</a:t>
            </a:fld>
            <a:endParaRPr lang="en-US"/>
          </a:p>
        </p:txBody>
      </p:sp>
    </p:spTree>
    <p:extLst>
      <p:ext uri="{BB962C8B-B14F-4D97-AF65-F5344CB8AC3E}">
        <p14:creationId xmlns:p14="http://schemas.microsoft.com/office/powerpoint/2010/main" val="4038194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365986-26E1-4D07-86B8-F1507DDD1A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5591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Infectious diseases can pose a serious problem for immunocompromised individuals.  Many diseases, if left untreated, can lead to severe illness. The public health department will contact infected individuals to determine the seriousness of the disease and possible exposures. They will then perform contact tracing and follow up with individuals who may have been exposed. The identity of the individuals are kept private to provide confidentiality. </a:t>
            </a:r>
          </a:p>
        </p:txBody>
      </p:sp>
      <p:sp>
        <p:nvSpPr>
          <p:cNvPr id="4" name="Slide Number Placeholder 3"/>
          <p:cNvSpPr>
            <a:spLocks noGrp="1"/>
          </p:cNvSpPr>
          <p:nvPr>
            <p:ph type="sldNum" sz="quarter" idx="5"/>
          </p:nvPr>
        </p:nvSpPr>
        <p:spPr/>
        <p:txBody>
          <a:bodyPr/>
          <a:lstStyle/>
          <a:p>
            <a:fld id="{A2B71817-FDB2-47F4-99BC-AAE60FA532DF}" type="slidenum">
              <a:rPr lang="en-US" smtClean="0"/>
              <a:t>22</a:t>
            </a:fld>
            <a:endParaRPr lang="en-US"/>
          </a:p>
        </p:txBody>
      </p:sp>
    </p:spTree>
    <p:extLst>
      <p:ext uri="{BB962C8B-B14F-4D97-AF65-F5344CB8AC3E}">
        <p14:creationId xmlns:p14="http://schemas.microsoft.com/office/powerpoint/2010/main" val="3738482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Does not have to be confirmed by a physician to report</a:t>
            </a:r>
          </a:p>
        </p:txBody>
      </p:sp>
      <p:sp>
        <p:nvSpPr>
          <p:cNvPr id="4" name="Slide Number Placeholder 3"/>
          <p:cNvSpPr>
            <a:spLocks noGrp="1"/>
          </p:cNvSpPr>
          <p:nvPr>
            <p:ph type="sldNum" sz="quarter" idx="5"/>
          </p:nvPr>
        </p:nvSpPr>
        <p:spPr/>
        <p:txBody>
          <a:bodyPr/>
          <a:lstStyle/>
          <a:p>
            <a:fld id="{A2B71817-FDB2-47F4-99BC-AAE60FA532DF}" type="slidenum">
              <a:rPr lang="en-US" smtClean="0"/>
              <a:t>23</a:t>
            </a:fld>
            <a:endParaRPr lang="en-US"/>
          </a:p>
        </p:txBody>
      </p:sp>
    </p:spTree>
    <p:extLst>
      <p:ext uri="{BB962C8B-B14F-4D97-AF65-F5344CB8AC3E}">
        <p14:creationId xmlns:p14="http://schemas.microsoft.com/office/powerpoint/2010/main" val="305997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Chapter 3 of Title 173 has a list of the most, commonly seen, reportable diseases in schools in Nebraska. Included on the list is the incubation period, symptoms of illness, infection period, and minimum isolation periods and control methods.</a:t>
            </a:r>
          </a:p>
        </p:txBody>
      </p:sp>
      <p:sp>
        <p:nvSpPr>
          <p:cNvPr id="4" name="Slide Number Placeholder 3"/>
          <p:cNvSpPr>
            <a:spLocks noGrp="1"/>
          </p:cNvSpPr>
          <p:nvPr>
            <p:ph type="sldNum" sz="quarter" idx="5"/>
          </p:nvPr>
        </p:nvSpPr>
        <p:spPr/>
        <p:txBody>
          <a:bodyPr/>
          <a:lstStyle/>
          <a:p>
            <a:fld id="{A2B71817-FDB2-47F4-99BC-AAE60FA532DF}" type="slidenum">
              <a:rPr lang="en-US" smtClean="0"/>
              <a:t>24</a:t>
            </a:fld>
            <a:endParaRPr lang="en-US"/>
          </a:p>
        </p:txBody>
      </p:sp>
    </p:spTree>
    <p:extLst>
      <p:ext uri="{BB962C8B-B14F-4D97-AF65-F5344CB8AC3E}">
        <p14:creationId xmlns:p14="http://schemas.microsoft.com/office/powerpoint/2010/main" val="3158396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Chapter 1 of Title 173 has a comprehensive list of communicable diseases that require mandatory reporting. Most of the diseases listed will be reported by labs performing the test and physician offices or other healthcare entities.</a:t>
            </a:r>
          </a:p>
        </p:txBody>
      </p:sp>
      <p:sp>
        <p:nvSpPr>
          <p:cNvPr id="4" name="Slide Number Placeholder 3"/>
          <p:cNvSpPr>
            <a:spLocks noGrp="1"/>
          </p:cNvSpPr>
          <p:nvPr>
            <p:ph type="sldNum" sz="quarter" idx="5"/>
          </p:nvPr>
        </p:nvSpPr>
        <p:spPr/>
        <p:txBody>
          <a:bodyPr/>
          <a:lstStyle/>
          <a:p>
            <a:fld id="{A2B71817-FDB2-47F4-99BC-AAE60FA532DF}" type="slidenum">
              <a:rPr lang="en-US" smtClean="0"/>
              <a:t>25</a:t>
            </a:fld>
            <a:endParaRPr lang="en-US"/>
          </a:p>
        </p:txBody>
      </p:sp>
    </p:spTree>
    <p:extLst>
      <p:ext uri="{BB962C8B-B14F-4D97-AF65-F5344CB8AC3E}">
        <p14:creationId xmlns:p14="http://schemas.microsoft.com/office/powerpoint/2010/main" val="1859092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It will be important to be able to access which students are not up to date on immunizations if and when an outbreak is detected.</a:t>
            </a:r>
          </a:p>
        </p:txBody>
      </p:sp>
      <p:sp>
        <p:nvSpPr>
          <p:cNvPr id="4" name="Slide Number Placeholder 3"/>
          <p:cNvSpPr>
            <a:spLocks noGrp="1"/>
          </p:cNvSpPr>
          <p:nvPr>
            <p:ph type="sldNum" sz="quarter" idx="5"/>
          </p:nvPr>
        </p:nvSpPr>
        <p:spPr/>
        <p:txBody>
          <a:bodyPr/>
          <a:lstStyle/>
          <a:p>
            <a:fld id="{A2B71817-FDB2-47F4-99BC-AAE60FA532DF}" type="slidenum">
              <a:rPr lang="en-US" smtClean="0"/>
              <a:t>27</a:t>
            </a:fld>
            <a:endParaRPr lang="en-US"/>
          </a:p>
        </p:txBody>
      </p:sp>
    </p:spTree>
    <p:extLst>
      <p:ext uri="{BB962C8B-B14F-4D97-AF65-F5344CB8AC3E}">
        <p14:creationId xmlns:p14="http://schemas.microsoft.com/office/powerpoint/2010/main" val="3013033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School population is 300. School absenteeism reports indicate that it is reasonably expected for 2-3% of students to call in with gastrointestinal complaints weekly.</a:t>
            </a:r>
          </a:p>
        </p:txBody>
      </p:sp>
      <p:sp>
        <p:nvSpPr>
          <p:cNvPr id="4" name="Slide Number Placeholder 3"/>
          <p:cNvSpPr>
            <a:spLocks noGrp="1"/>
          </p:cNvSpPr>
          <p:nvPr>
            <p:ph type="sldNum" sz="quarter" idx="5"/>
          </p:nvPr>
        </p:nvSpPr>
        <p:spPr/>
        <p:txBody>
          <a:bodyPr/>
          <a:lstStyle/>
          <a:p>
            <a:fld id="{143CCAF4-AC1B-4000-844A-1CB008A03CC8}" type="slidenum">
              <a:rPr lang="en-US" smtClean="0"/>
              <a:t>29</a:t>
            </a:fld>
            <a:endParaRPr lang="en-US"/>
          </a:p>
        </p:txBody>
      </p:sp>
    </p:spTree>
    <p:extLst>
      <p:ext uri="{BB962C8B-B14F-4D97-AF65-F5344CB8AC3E}">
        <p14:creationId xmlns:p14="http://schemas.microsoft.com/office/powerpoint/2010/main" val="3044881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B71817-FDB2-47F4-99BC-AAE60FA532DF}" type="slidenum">
              <a:rPr lang="en-US" smtClean="0"/>
              <a:t>30</a:t>
            </a:fld>
            <a:endParaRPr lang="en-US"/>
          </a:p>
        </p:txBody>
      </p:sp>
    </p:spTree>
    <p:extLst>
      <p:ext uri="{BB962C8B-B14F-4D97-AF65-F5344CB8AC3E}">
        <p14:creationId xmlns:p14="http://schemas.microsoft.com/office/powerpoint/2010/main" val="1793156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Highly contagious. Incubation period 10-15 days. Clinical Presentation: Fever, dry cough, conjunctivitis, runny nose, sneezing, reddish-brown skin rash starts at head and spreads to whole body, lethargic, loss of appetite, watery eyes, photophobia, generalized body aches.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Does school have a way to identify (vaccinated) students with compromised immune symptoms?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Post exposure vaccine within 72 hours or immune globulin within 6 days when available.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Similar recommendations for varicella case?</a:t>
            </a:r>
          </a:p>
          <a:p>
            <a:endParaRPr lang="en-US" dirty="0"/>
          </a:p>
        </p:txBody>
      </p:sp>
      <p:sp>
        <p:nvSpPr>
          <p:cNvPr id="4" name="Slide Number Placeholder 3"/>
          <p:cNvSpPr>
            <a:spLocks noGrp="1"/>
          </p:cNvSpPr>
          <p:nvPr>
            <p:ph type="sldNum" sz="quarter" idx="5"/>
          </p:nvPr>
        </p:nvSpPr>
        <p:spPr/>
        <p:txBody>
          <a:bodyPr/>
          <a:lstStyle/>
          <a:p>
            <a:fld id="{143CCAF4-AC1B-4000-844A-1CB008A03CC8}" type="slidenum">
              <a:rPr lang="en-US" smtClean="0"/>
              <a:t>32</a:t>
            </a:fld>
            <a:endParaRPr lang="en-US"/>
          </a:p>
        </p:txBody>
      </p:sp>
    </p:spTree>
    <p:extLst>
      <p:ext uri="{BB962C8B-B14F-4D97-AF65-F5344CB8AC3E}">
        <p14:creationId xmlns:p14="http://schemas.microsoft.com/office/powerpoint/2010/main" val="3899708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 case study for herpes gladiatorum. Clinical presentation: fever (especially during first episode), swollen lymph nodes, sore throat, tingling feeling on the skin, cluster (usually more than one) of clear, fluid-filled blisters</a:t>
            </a:r>
          </a:p>
          <a:p>
            <a:endParaRPr lang="en-US" dirty="0"/>
          </a:p>
        </p:txBody>
      </p:sp>
      <p:sp>
        <p:nvSpPr>
          <p:cNvPr id="4" name="Slide Number Placeholder 3"/>
          <p:cNvSpPr>
            <a:spLocks noGrp="1"/>
          </p:cNvSpPr>
          <p:nvPr>
            <p:ph type="sldNum" sz="quarter" idx="5"/>
          </p:nvPr>
        </p:nvSpPr>
        <p:spPr/>
        <p:txBody>
          <a:bodyPr/>
          <a:lstStyle/>
          <a:p>
            <a:fld id="{143CCAF4-AC1B-4000-844A-1CB008A03CC8}" type="slidenum">
              <a:rPr lang="en-US" smtClean="0"/>
              <a:t>35</a:t>
            </a:fld>
            <a:endParaRPr lang="en-US"/>
          </a:p>
        </p:txBody>
      </p:sp>
    </p:spTree>
    <p:extLst>
      <p:ext uri="{BB962C8B-B14F-4D97-AF65-F5344CB8AC3E}">
        <p14:creationId xmlns:p14="http://schemas.microsoft.com/office/powerpoint/2010/main" val="4124910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Physician investigation of case, includes suspect chest </a:t>
            </a:r>
            <a:r>
              <a:rPr lang="en-US" dirty="0" err="1"/>
              <a:t>xray</a:t>
            </a:r>
            <a:r>
              <a:rPr lang="en-US" dirty="0"/>
              <a:t>. Assessment of recent travel indicates that the mother and children spent 6 weeks in Brazil visiting family two summers (18 </a:t>
            </a:r>
            <a:r>
              <a:rPr lang="en-US" dirty="0" err="1"/>
              <a:t>mos</a:t>
            </a:r>
            <a:r>
              <a:rPr lang="en-US" dirty="0"/>
              <a:t>) ago.</a:t>
            </a:r>
          </a:p>
        </p:txBody>
      </p:sp>
      <p:sp>
        <p:nvSpPr>
          <p:cNvPr id="4" name="Slide Number Placeholder 3"/>
          <p:cNvSpPr>
            <a:spLocks noGrp="1"/>
          </p:cNvSpPr>
          <p:nvPr>
            <p:ph type="sldNum" sz="quarter" idx="5"/>
          </p:nvPr>
        </p:nvSpPr>
        <p:spPr/>
        <p:txBody>
          <a:bodyPr/>
          <a:lstStyle/>
          <a:p>
            <a:fld id="{A2B71817-FDB2-47F4-99BC-AAE60FA532DF}" type="slidenum">
              <a:rPr lang="en-US" smtClean="0"/>
              <a:t>36</a:t>
            </a:fld>
            <a:endParaRPr lang="en-US"/>
          </a:p>
        </p:txBody>
      </p:sp>
    </p:spTree>
    <p:extLst>
      <p:ext uri="{BB962C8B-B14F-4D97-AF65-F5344CB8AC3E}">
        <p14:creationId xmlns:p14="http://schemas.microsoft.com/office/powerpoint/2010/main" val="4136275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NE ICAP has been providing infection control and prevention assistance to a variety of facilities since 2015. </a:t>
            </a:r>
            <a:r>
              <a:rPr lang="en-US"/>
              <a:t>NE ICAP is expanding to schools and  Infection</a:t>
            </a:r>
            <a:r>
              <a:rPr lang="en-US" dirty="0"/>
              <a:t> control and prevention trained nurses and physicians provide assessments to facilities that request them. NE ICAP is a non-regulatory organization that provides free and confidential assessments .They provide an outside eye that may help to improve on interventions that have already been put in place. </a:t>
            </a:r>
          </a:p>
        </p:txBody>
      </p:sp>
      <p:sp>
        <p:nvSpPr>
          <p:cNvPr id="4" name="Slide Number Placeholder 3"/>
          <p:cNvSpPr>
            <a:spLocks noGrp="1"/>
          </p:cNvSpPr>
          <p:nvPr>
            <p:ph type="sldNum" sz="quarter" idx="5"/>
          </p:nvPr>
        </p:nvSpPr>
        <p:spPr/>
        <p:txBody>
          <a:bodyPr/>
          <a:lstStyle/>
          <a:p>
            <a:fld id="{A2B71817-FDB2-47F4-99BC-AAE60FA532DF}" type="slidenum">
              <a:rPr lang="en-US" smtClean="0"/>
              <a:t>4</a:t>
            </a:fld>
            <a:endParaRPr lang="en-US"/>
          </a:p>
        </p:txBody>
      </p:sp>
    </p:spTree>
    <p:extLst>
      <p:ext uri="{BB962C8B-B14F-4D97-AF65-F5344CB8AC3E}">
        <p14:creationId xmlns:p14="http://schemas.microsoft.com/office/powerpoint/2010/main" val="1062167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Comment here about the </a:t>
            </a:r>
            <a:r>
              <a:rPr lang="en-US" sz="1800" dirty="0" err="1">
                <a:effectLst/>
                <a:latin typeface="Segoe UI" panose="020B0502040204020203" pitchFamily="34" charset="0"/>
              </a:rPr>
              <a:t>likeilhood</a:t>
            </a:r>
            <a:r>
              <a:rPr lang="en-US" sz="1800" dirty="0">
                <a:effectLst/>
                <a:latin typeface="Segoe UI" panose="020B0502040204020203" pitchFamily="34" charset="0"/>
              </a:rPr>
              <a:t> of transmission of similar mechanism illnesses</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2B71817-FDB2-47F4-99BC-AAE60FA532DF}" type="slidenum">
              <a:rPr lang="en-US" smtClean="0"/>
              <a:t>37</a:t>
            </a:fld>
            <a:endParaRPr lang="en-US"/>
          </a:p>
        </p:txBody>
      </p:sp>
    </p:spTree>
    <p:extLst>
      <p:ext uri="{BB962C8B-B14F-4D97-AF65-F5344CB8AC3E}">
        <p14:creationId xmlns:p14="http://schemas.microsoft.com/office/powerpoint/2010/main" val="3952514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NE ICAP has developed a School based infection prevention assessment tool to evaluate each individual school on each of these categories. These are the domains that are included in the assessment. NE ICAP is a non-regulatory agency that will make recommendations for improvement and work with schools to increase and strengthen their infection control/prevention strategies within the boundaries of each individual district. Our goal is to provide a resource for schools giving them access to experts in the fields of infection prevention.</a:t>
            </a:r>
          </a:p>
        </p:txBody>
      </p:sp>
      <p:sp>
        <p:nvSpPr>
          <p:cNvPr id="4" name="Slide Number Placeholder 3"/>
          <p:cNvSpPr>
            <a:spLocks noGrp="1"/>
          </p:cNvSpPr>
          <p:nvPr>
            <p:ph type="sldNum" sz="quarter" idx="5"/>
          </p:nvPr>
        </p:nvSpPr>
        <p:spPr/>
        <p:txBody>
          <a:bodyPr/>
          <a:lstStyle/>
          <a:p>
            <a:fld id="{A2B71817-FDB2-47F4-99BC-AAE60FA532DF}" type="slidenum">
              <a:rPr lang="en-US" smtClean="0"/>
              <a:t>7</a:t>
            </a:fld>
            <a:endParaRPr lang="en-US"/>
          </a:p>
        </p:txBody>
      </p:sp>
    </p:spTree>
    <p:extLst>
      <p:ext uri="{BB962C8B-B14F-4D97-AF65-F5344CB8AC3E}">
        <p14:creationId xmlns:p14="http://schemas.microsoft.com/office/powerpoint/2010/main" val="2003267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B71817-FDB2-47F4-99BC-AAE60FA532DF}" type="slidenum">
              <a:rPr lang="en-US" smtClean="0"/>
              <a:t>9</a:t>
            </a:fld>
            <a:endParaRPr lang="en-US"/>
          </a:p>
        </p:txBody>
      </p:sp>
    </p:spTree>
    <p:extLst>
      <p:ext uri="{BB962C8B-B14F-4D97-AF65-F5344CB8AC3E}">
        <p14:creationId xmlns:p14="http://schemas.microsoft.com/office/powerpoint/2010/main" val="3030497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Reportable means required to report. </a:t>
            </a:r>
          </a:p>
        </p:txBody>
      </p:sp>
      <p:sp>
        <p:nvSpPr>
          <p:cNvPr id="4" name="Slide Number Placeholder 3"/>
          <p:cNvSpPr>
            <a:spLocks noGrp="1"/>
          </p:cNvSpPr>
          <p:nvPr>
            <p:ph type="sldNum" sz="quarter" idx="5"/>
          </p:nvPr>
        </p:nvSpPr>
        <p:spPr/>
        <p:txBody>
          <a:bodyPr/>
          <a:lstStyle/>
          <a:p>
            <a:fld id="{A2B71817-FDB2-47F4-99BC-AAE60FA532DF}" type="slidenum">
              <a:rPr lang="en-US" smtClean="0"/>
              <a:t>10</a:t>
            </a:fld>
            <a:endParaRPr lang="en-US"/>
          </a:p>
        </p:txBody>
      </p:sp>
    </p:spTree>
    <p:extLst>
      <p:ext uri="{BB962C8B-B14F-4D97-AF65-F5344CB8AC3E}">
        <p14:creationId xmlns:p14="http://schemas.microsoft.com/office/powerpoint/2010/main" val="1959995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An outbreak may be one case or more than what is normal for you. Tracking instances of contagious disease for your facility becomes important to know when it is more than your “norm”. I would love to hear from our audience on how they track illness’s in their facility. What kind of tools do you utilize? </a:t>
            </a:r>
          </a:p>
        </p:txBody>
      </p:sp>
      <p:sp>
        <p:nvSpPr>
          <p:cNvPr id="4" name="Slide Number Placeholder 3"/>
          <p:cNvSpPr>
            <a:spLocks noGrp="1"/>
          </p:cNvSpPr>
          <p:nvPr>
            <p:ph type="sldNum" sz="quarter" idx="5"/>
          </p:nvPr>
        </p:nvSpPr>
        <p:spPr/>
        <p:txBody>
          <a:bodyPr/>
          <a:lstStyle/>
          <a:p>
            <a:fld id="{A2B71817-FDB2-47F4-99BC-AAE60FA532DF}" type="slidenum">
              <a:rPr lang="en-US" smtClean="0"/>
              <a:t>11</a:t>
            </a:fld>
            <a:endParaRPr lang="en-US"/>
          </a:p>
        </p:txBody>
      </p:sp>
    </p:spTree>
    <p:extLst>
      <p:ext uri="{BB962C8B-B14F-4D97-AF65-F5344CB8AC3E}">
        <p14:creationId xmlns:p14="http://schemas.microsoft.com/office/powerpoint/2010/main" val="2692213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Whoever acts in the capacity of a school nurse (health para) Reporting can escalate a case to the health department and lets them know when they need to bring others in to help.  Families who may have kids going to different schools. May be other cases that your school is not aware of. Brings it to the attention of the public health department.</a:t>
            </a:r>
          </a:p>
        </p:txBody>
      </p:sp>
      <p:sp>
        <p:nvSpPr>
          <p:cNvPr id="4" name="Slide Number Placeholder 3"/>
          <p:cNvSpPr>
            <a:spLocks noGrp="1"/>
          </p:cNvSpPr>
          <p:nvPr>
            <p:ph type="sldNum" sz="quarter" idx="5"/>
          </p:nvPr>
        </p:nvSpPr>
        <p:spPr/>
        <p:txBody>
          <a:bodyPr/>
          <a:lstStyle/>
          <a:p>
            <a:fld id="{A2B71817-FDB2-47F4-99BC-AAE60FA532DF}" type="slidenum">
              <a:rPr lang="en-US" smtClean="0"/>
              <a:t>18</a:t>
            </a:fld>
            <a:endParaRPr lang="en-US"/>
          </a:p>
        </p:txBody>
      </p:sp>
    </p:spTree>
    <p:extLst>
      <p:ext uri="{BB962C8B-B14F-4D97-AF65-F5344CB8AC3E}">
        <p14:creationId xmlns:p14="http://schemas.microsoft.com/office/powerpoint/2010/main" val="3480378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Surveillance is a way to track the number of cases of each type of illness that schools encounter every year.  Lab identified diseases are reported directly through electronic reports to DHHS. This would be the entire list of diseases in chapter 1 of Title 173.</a:t>
            </a:r>
          </a:p>
        </p:txBody>
      </p:sp>
      <p:sp>
        <p:nvSpPr>
          <p:cNvPr id="4" name="Slide Number Placeholder 3"/>
          <p:cNvSpPr>
            <a:spLocks noGrp="1"/>
          </p:cNvSpPr>
          <p:nvPr>
            <p:ph type="sldNum" sz="quarter" idx="5"/>
          </p:nvPr>
        </p:nvSpPr>
        <p:spPr/>
        <p:txBody>
          <a:bodyPr/>
          <a:lstStyle/>
          <a:p>
            <a:fld id="{A2B71817-FDB2-47F4-99BC-AAE60FA532DF}" type="slidenum">
              <a:rPr lang="en-US" smtClean="0"/>
              <a:t>20</a:t>
            </a:fld>
            <a:endParaRPr lang="en-US"/>
          </a:p>
        </p:txBody>
      </p:sp>
    </p:spTree>
    <p:extLst>
      <p:ext uri="{BB962C8B-B14F-4D97-AF65-F5344CB8AC3E}">
        <p14:creationId xmlns:p14="http://schemas.microsoft.com/office/powerpoint/2010/main" val="150522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With small numbers, trends are difficult to track on your own.  DHHS does not require schools to report weekly, but reporting an outbreak immediately is required. This form can be found under the “flu” tab at DHHS,  Flu Information For Schools. DHHS and local public health departments monitor rates of school absenteeism, as part of the School Illness Absenteeism Surveillance Program. Rates above 11% indicate transmission of illness and show that illness is transmitting in both the schools and community. Report weekly to LHD. Your LHD is responsible to update the information on the Guardian system and to notify DHHS of  any outbreaks or school closings.</a:t>
            </a:r>
          </a:p>
        </p:txBody>
      </p:sp>
      <p:sp>
        <p:nvSpPr>
          <p:cNvPr id="4" name="Slide Number Placeholder 3"/>
          <p:cNvSpPr>
            <a:spLocks noGrp="1"/>
          </p:cNvSpPr>
          <p:nvPr>
            <p:ph type="sldNum" sz="quarter" idx="5"/>
          </p:nvPr>
        </p:nvSpPr>
        <p:spPr/>
        <p:txBody>
          <a:bodyPr/>
          <a:lstStyle/>
          <a:p>
            <a:fld id="{A2B71817-FDB2-47F4-99BC-AAE60FA532DF}" type="slidenum">
              <a:rPr lang="en-US" smtClean="0"/>
              <a:t>21</a:t>
            </a:fld>
            <a:endParaRPr lang="en-US"/>
          </a:p>
        </p:txBody>
      </p:sp>
    </p:spTree>
    <p:extLst>
      <p:ext uri="{BB962C8B-B14F-4D97-AF65-F5344CB8AC3E}">
        <p14:creationId xmlns:p14="http://schemas.microsoft.com/office/powerpoint/2010/main" val="546411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2546422" y="1385635"/>
            <a:ext cx="8641268" cy="3167843"/>
          </a:xfrm>
        </p:spPr>
        <p:txBody>
          <a:bodyPr anchor="b">
            <a:normAutofit/>
          </a:bodyPr>
          <a:lstStyle>
            <a:lvl1pPr algn="r">
              <a:lnSpc>
                <a:spcPct val="80000"/>
              </a:lnSpc>
              <a:defRPr sz="3375" b="1" i="0" baseline="0">
                <a:solidFill>
                  <a:schemeClr val="bg1"/>
                </a:solidFill>
                <a:latin typeface="Arial-BoldMT"/>
                <a:cs typeface="Arial-BoldMT"/>
              </a:defRPr>
            </a:lvl1pPr>
          </a:lstStyle>
          <a:p>
            <a:r>
              <a:rPr lang="en-US"/>
              <a:t>Headline</a:t>
            </a:r>
          </a:p>
        </p:txBody>
      </p:sp>
      <p:sp>
        <p:nvSpPr>
          <p:cNvPr id="3" name="Subtitle 2"/>
          <p:cNvSpPr>
            <a:spLocks noGrp="1"/>
          </p:cNvSpPr>
          <p:nvPr>
            <p:ph type="subTitle" idx="1" hasCustomPrompt="1"/>
          </p:nvPr>
        </p:nvSpPr>
        <p:spPr>
          <a:xfrm>
            <a:off x="2546419" y="4553478"/>
            <a:ext cx="8641268" cy="688511"/>
          </a:xfrm>
        </p:spPr>
        <p:txBody>
          <a:bodyPr>
            <a:normAutofit/>
          </a:bodyPr>
          <a:lstStyle>
            <a:lvl1pPr marL="0" indent="0" algn="r">
              <a:buNone/>
              <a:defRPr sz="1200" b="1" i="0" baseline="0">
                <a:solidFill>
                  <a:schemeClr val="accent6"/>
                </a:solidFill>
                <a:latin typeface="Arial-BoldMT"/>
                <a:cs typeface="Arial-BoldM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Subhead</a:t>
            </a:r>
          </a:p>
        </p:txBody>
      </p:sp>
    </p:spTree>
    <p:extLst>
      <p:ext uri="{BB962C8B-B14F-4D97-AF65-F5344CB8AC3E}">
        <p14:creationId xmlns:p14="http://schemas.microsoft.com/office/powerpoint/2010/main" val="908293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826578" y="395834"/>
            <a:ext cx="10809692" cy="1359153"/>
          </a:xfrm>
        </p:spPr>
        <p:txBody>
          <a:bodyPr tIns="0" bIns="0"/>
          <a:lstStyle/>
          <a:p>
            <a:r>
              <a:rPr lang="en-US"/>
              <a:t>Click to edit Master title style</a:t>
            </a:r>
          </a:p>
        </p:txBody>
      </p:sp>
      <p:sp>
        <p:nvSpPr>
          <p:cNvPr id="10" name="Content Placeholder 2"/>
          <p:cNvSpPr>
            <a:spLocks noGrp="1"/>
          </p:cNvSpPr>
          <p:nvPr>
            <p:ph idx="1"/>
          </p:nvPr>
        </p:nvSpPr>
        <p:spPr>
          <a:xfrm>
            <a:off x="826578" y="1882620"/>
            <a:ext cx="10809692" cy="4196660"/>
          </a:xfrm>
        </p:spPr>
        <p:txBody>
          <a:bodyPr>
            <a:normAutofit/>
          </a:bodyPr>
          <a:lstStyle>
            <a:lvl1pPr>
              <a:lnSpc>
                <a:spcPct val="90000"/>
              </a:lnSpc>
              <a:defRPr sz="1200"/>
            </a:lvl1pPr>
            <a:lvl2pPr>
              <a:lnSpc>
                <a:spcPct val="90000"/>
              </a:lnSpc>
              <a:defRPr sz="1200">
                <a:latin typeface="Arial"/>
                <a:cs typeface="Arial"/>
              </a:defRPr>
            </a:lvl2pPr>
            <a:lvl3pPr>
              <a:lnSpc>
                <a:spcPct val="90000"/>
              </a:lnSpc>
              <a:defRPr sz="1200"/>
            </a:lvl3pPr>
            <a:lvl4pPr>
              <a:lnSpc>
                <a:spcPct val="90000"/>
              </a:lnSpc>
              <a:defRPr sz="1200"/>
            </a:lvl4pPr>
            <a:lvl5pPr>
              <a:lnSpc>
                <a:spcPct val="9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1275253" y="5936348"/>
            <a:ext cx="1724731" cy="365125"/>
          </a:xfrm>
          <a:prstGeom prst="rect">
            <a:avLst/>
          </a:prstGeom>
        </p:spPr>
        <p:txBody>
          <a:bodyPr/>
          <a:lstStyle>
            <a:lvl1pPr>
              <a:defRPr>
                <a:solidFill>
                  <a:srgbClr val="989EA3"/>
                </a:solidFill>
              </a:defRPr>
            </a:lvl1pPr>
          </a:lstStyle>
          <a:p>
            <a:pPr defTabSz="342900"/>
            <a:fld id="{A3F11EEC-60B6-DF4B-A821-B910872C5F64}" type="datetimeFigureOut">
              <a:rPr lang="en-US" smtClean="0"/>
              <a:pPr defTabSz="342900"/>
              <a:t>2/22/2022</a:t>
            </a:fld>
            <a:endParaRPr lang="en-US"/>
          </a:p>
        </p:txBody>
      </p:sp>
      <p:sp>
        <p:nvSpPr>
          <p:cNvPr id="8" name="Footer Placeholder 4"/>
          <p:cNvSpPr>
            <a:spLocks noGrp="1"/>
          </p:cNvSpPr>
          <p:nvPr>
            <p:ph type="ftr" sz="quarter" idx="11"/>
          </p:nvPr>
        </p:nvSpPr>
        <p:spPr>
          <a:xfrm>
            <a:off x="3020889" y="5936348"/>
            <a:ext cx="4473840" cy="365125"/>
          </a:xfrm>
          <a:prstGeom prst="rect">
            <a:avLst/>
          </a:prstGeom>
        </p:spPr>
        <p:txBody>
          <a:bodyPr/>
          <a:lstStyle>
            <a:lvl1pPr algn="ctr">
              <a:defRPr>
                <a:solidFill>
                  <a:srgbClr val="989EA3"/>
                </a:solidFill>
              </a:defRPr>
            </a:lvl1pPr>
          </a:lstStyle>
          <a:p>
            <a:pPr defTabSz="342900"/>
            <a:endParaRPr lang="en-US"/>
          </a:p>
        </p:txBody>
      </p:sp>
      <p:sp>
        <p:nvSpPr>
          <p:cNvPr id="11" name="Slide Number Placeholder 5"/>
          <p:cNvSpPr>
            <a:spLocks noGrp="1"/>
          </p:cNvSpPr>
          <p:nvPr>
            <p:ph type="sldNum" sz="quarter" idx="12"/>
          </p:nvPr>
        </p:nvSpPr>
        <p:spPr>
          <a:xfrm>
            <a:off x="7494731" y="5936348"/>
            <a:ext cx="1682916" cy="365125"/>
          </a:xfrm>
          <a:prstGeom prst="rect">
            <a:avLst/>
          </a:prstGeom>
        </p:spPr>
        <p:txBody>
          <a:bodyPr/>
          <a:lstStyle>
            <a:lvl1pPr algn="r">
              <a:defRPr>
                <a:solidFill>
                  <a:srgbClr val="989EA3"/>
                </a:solidFill>
              </a:defRPr>
            </a:lvl1pPr>
          </a:lstStyle>
          <a:p>
            <a:pPr defTabSz="342900"/>
            <a:fld id="{C2F1CAA2-7C6D-8F48-BAEE-2DAFD071A580}" type="slidenum">
              <a:rPr lang="en-US" smtClean="0"/>
              <a:pPr defTabSz="342900"/>
              <a:t>‹#›</a:t>
            </a:fld>
            <a:endParaRPr lang="en-US"/>
          </a:p>
        </p:txBody>
      </p:sp>
    </p:spTree>
    <p:extLst>
      <p:ext uri="{BB962C8B-B14F-4D97-AF65-F5344CB8AC3E}">
        <p14:creationId xmlns:p14="http://schemas.microsoft.com/office/powerpoint/2010/main" val="2425858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2"/>
          <p:cNvSpPr>
            <a:spLocks noGrp="1"/>
          </p:cNvSpPr>
          <p:nvPr>
            <p:ph type="body" idx="14"/>
          </p:nvPr>
        </p:nvSpPr>
        <p:spPr>
          <a:xfrm>
            <a:off x="6239795" y="1882621"/>
            <a:ext cx="4620768" cy="3895426"/>
          </a:xfrm>
        </p:spPr>
        <p:txBody>
          <a:bodyPr anchor="t">
            <a:normAutofit/>
          </a:bodyPr>
          <a:lstStyle>
            <a:lvl1pPr marL="0" indent="0">
              <a:buNone/>
              <a:defRPr sz="1200" b="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9" name="Text Placeholder 2"/>
          <p:cNvSpPr>
            <a:spLocks noGrp="1"/>
          </p:cNvSpPr>
          <p:nvPr>
            <p:ph type="body" idx="1"/>
          </p:nvPr>
        </p:nvSpPr>
        <p:spPr>
          <a:xfrm>
            <a:off x="1275254" y="1882620"/>
            <a:ext cx="4620183" cy="3895427"/>
          </a:xfrm>
        </p:spPr>
        <p:txBody>
          <a:bodyPr anchor="t">
            <a:normAutofit/>
          </a:bodyPr>
          <a:lstStyle>
            <a:lvl1pPr marL="0" indent="0">
              <a:buNone/>
              <a:defRPr sz="1200" b="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10" name="Date Placeholder 3"/>
          <p:cNvSpPr>
            <a:spLocks noGrp="1"/>
          </p:cNvSpPr>
          <p:nvPr>
            <p:ph type="dt" sz="half" idx="10"/>
          </p:nvPr>
        </p:nvSpPr>
        <p:spPr>
          <a:xfrm>
            <a:off x="1275253" y="5936348"/>
            <a:ext cx="1724731" cy="365125"/>
          </a:xfrm>
          <a:prstGeom prst="rect">
            <a:avLst/>
          </a:prstGeom>
        </p:spPr>
        <p:txBody>
          <a:bodyPr/>
          <a:lstStyle>
            <a:lvl1pPr>
              <a:defRPr>
                <a:solidFill>
                  <a:srgbClr val="989EA3"/>
                </a:solidFill>
              </a:defRPr>
            </a:lvl1pPr>
          </a:lstStyle>
          <a:p>
            <a:pPr defTabSz="342900"/>
            <a:fld id="{A3F11EEC-60B6-DF4B-A821-B910872C5F64}" type="datetimeFigureOut">
              <a:rPr lang="en-US" smtClean="0"/>
              <a:pPr defTabSz="342900"/>
              <a:t>2/22/2022</a:t>
            </a:fld>
            <a:endParaRPr lang="en-US"/>
          </a:p>
        </p:txBody>
      </p:sp>
      <p:sp>
        <p:nvSpPr>
          <p:cNvPr id="11" name="Footer Placeholder 4"/>
          <p:cNvSpPr>
            <a:spLocks noGrp="1"/>
          </p:cNvSpPr>
          <p:nvPr>
            <p:ph type="ftr" sz="quarter" idx="11"/>
          </p:nvPr>
        </p:nvSpPr>
        <p:spPr>
          <a:xfrm>
            <a:off x="3020889" y="5936348"/>
            <a:ext cx="4473840" cy="365125"/>
          </a:xfrm>
          <a:prstGeom prst="rect">
            <a:avLst/>
          </a:prstGeom>
        </p:spPr>
        <p:txBody>
          <a:bodyPr/>
          <a:lstStyle>
            <a:lvl1pPr algn="ctr">
              <a:defRPr>
                <a:solidFill>
                  <a:srgbClr val="989EA3"/>
                </a:solidFill>
              </a:defRPr>
            </a:lvl1pPr>
          </a:lstStyle>
          <a:p>
            <a:pPr defTabSz="342900"/>
            <a:endParaRPr lang="en-US"/>
          </a:p>
        </p:txBody>
      </p:sp>
      <p:sp>
        <p:nvSpPr>
          <p:cNvPr id="12" name="Slide Number Placeholder 5"/>
          <p:cNvSpPr>
            <a:spLocks noGrp="1"/>
          </p:cNvSpPr>
          <p:nvPr>
            <p:ph type="sldNum" sz="quarter" idx="12"/>
          </p:nvPr>
        </p:nvSpPr>
        <p:spPr>
          <a:xfrm>
            <a:off x="7494731" y="5936348"/>
            <a:ext cx="1682916" cy="365125"/>
          </a:xfrm>
          <a:prstGeom prst="rect">
            <a:avLst/>
          </a:prstGeom>
        </p:spPr>
        <p:txBody>
          <a:bodyPr/>
          <a:lstStyle>
            <a:lvl1pPr algn="r">
              <a:defRPr>
                <a:solidFill>
                  <a:srgbClr val="989EA3"/>
                </a:solidFill>
              </a:defRPr>
            </a:lvl1pPr>
          </a:lstStyle>
          <a:p>
            <a:pPr defTabSz="342900"/>
            <a:fld id="{C2F1CAA2-7C6D-8F48-BAEE-2DAFD071A580}" type="slidenum">
              <a:rPr lang="en-US" smtClean="0"/>
              <a:pPr defTabSz="342900"/>
              <a:t>‹#›</a:t>
            </a:fld>
            <a:endParaRPr lang="en-US"/>
          </a:p>
        </p:txBody>
      </p:sp>
    </p:spTree>
    <p:extLst>
      <p:ext uri="{BB962C8B-B14F-4D97-AF65-F5344CB8AC3E}">
        <p14:creationId xmlns:p14="http://schemas.microsoft.com/office/powerpoint/2010/main" val="2371175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8612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342900"/>
            <a:fld id="{8E5FCFAB-C821-4EBC-92BB-85F5A7B34CFA}" type="datetimeFigureOut">
              <a:rPr lang="en-US" smtClean="0">
                <a:solidFill>
                  <a:prstClr val="black"/>
                </a:solidFill>
              </a:rPr>
              <a:pPr defTabSz="342900"/>
              <a:t>2/22/2022</a:t>
            </a:fld>
            <a:endParaRPr lang="en-US">
              <a:solidFill>
                <a:prstClr val="black"/>
              </a:solidFill>
            </a:endParaRPr>
          </a:p>
        </p:txBody>
      </p:sp>
      <p:sp>
        <p:nvSpPr>
          <p:cNvPr id="8" name="Footer Placeholder 7"/>
          <p:cNvSpPr>
            <a:spLocks noGrp="1"/>
          </p:cNvSpPr>
          <p:nvPr>
            <p:ph type="ftr" sz="quarter" idx="11"/>
          </p:nvPr>
        </p:nvSpPr>
        <p:spPr/>
        <p:txBody>
          <a:bodyPr/>
          <a:lstStyle/>
          <a:p>
            <a:pPr defTabSz="342900"/>
            <a:endParaRPr lang="en-US">
              <a:solidFill>
                <a:prstClr val="black"/>
              </a:solidFill>
            </a:endParaRPr>
          </a:p>
        </p:txBody>
      </p:sp>
      <p:sp>
        <p:nvSpPr>
          <p:cNvPr id="9" name="Slide Number Placeholder 8"/>
          <p:cNvSpPr>
            <a:spLocks noGrp="1"/>
          </p:cNvSpPr>
          <p:nvPr>
            <p:ph type="sldNum" sz="quarter" idx="12"/>
          </p:nvPr>
        </p:nvSpPr>
        <p:spPr/>
        <p:txBody>
          <a:bodyPr/>
          <a:lstStyle/>
          <a:p>
            <a:pPr defTabSz="342900"/>
            <a:fld id="{F27A1ADB-F099-4CBF-BF9B-5E37B0317D8D}" type="slidenum">
              <a:rPr lang="en-US" smtClean="0">
                <a:solidFill>
                  <a:prstClr val="black"/>
                </a:solidFill>
              </a:rPr>
              <a:pPr defTabSz="342900"/>
              <a:t>‹#›</a:t>
            </a:fld>
            <a:endParaRPr lang="en-US">
              <a:solidFill>
                <a:prstClr val="black"/>
              </a:solidFill>
            </a:endParaRPr>
          </a:p>
        </p:txBody>
      </p:sp>
    </p:spTree>
    <p:extLst>
      <p:ext uri="{BB962C8B-B14F-4D97-AF65-F5344CB8AC3E}">
        <p14:creationId xmlns:p14="http://schemas.microsoft.com/office/powerpoint/2010/main" val="2054116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342900"/>
            <a:fld id="{D7154D23-5A7D-4489-8459-775ED11C93B1}" type="datetimeFigureOut">
              <a:rPr lang="en-US" smtClean="0">
                <a:solidFill>
                  <a:prstClr val="black"/>
                </a:solidFill>
              </a:rPr>
              <a:pPr defTabSz="342900"/>
              <a:t>2/22/2022</a:t>
            </a:fld>
            <a:endParaRPr lang="en-US">
              <a:solidFill>
                <a:prstClr val="black"/>
              </a:solidFill>
            </a:endParaRPr>
          </a:p>
        </p:txBody>
      </p:sp>
      <p:sp>
        <p:nvSpPr>
          <p:cNvPr id="5" name="Footer Placeholder 4"/>
          <p:cNvSpPr>
            <a:spLocks noGrp="1"/>
          </p:cNvSpPr>
          <p:nvPr>
            <p:ph type="ftr" sz="quarter" idx="11"/>
          </p:nvPr>
        </p:nvSpPr>
        <p:spPr/>
        <p:txBody>
          <a:bodyPr/>
          <a:lstStyle/>
          <a:p>
            <a:pPr defTabSz="342900"/>
            <a:endParaRPr lang="en-US">
              <a:solidFill>
                <a:prstClr val="black"/>
              </a:solidFill>
            </a:endParaRPr>
          </a:p>
        </p:txBody>
      </p:sp>
      <p:sp>
        <p:nvSpPr>
          <p:cNvPr id="6" name="Slide Number Placeholder 5"/>
          <p:cNvSpPr>
            <a:spLocks noGrp="1"/>
          </p:cNvSpPr>
          <p:nvPr>
            <p:ph type="sldNum" sz="quarter" idx="12"/>
          </p:nvPr>
        </p:nvSpPr>
        <p:spPr/>
        <p:txBody>
          <a:bodyPr/>
          <a:lstStyle/>
          <a:p>
            <a:pPr defTabSz="342900"/>
            <a:fld id="{4034ED62-4E44-47B9-973D-A030B0FF1A68}" type="slidenum">
              <a:rPr lang="en-US" smtClean="0">
                <a:solidFill>
                  <a:prstClr val="black"/>
                </a:solidFill>
              </a:rPr>
              <a:pPr defTabSz="342900"/>
              <a:t>‹#›</a:t>
            </a:fld>
            <a:endParaRPr lang="en-US">
              <a:solidFill>
                <a:prstClr val="black"/>
              </a:solidFill>
            </a:endParaRPr>
          </a:p>
        </p:txBody>
      </p:sp>
    </p:spTree>
    <p:extLst>
      <p:ext uri="{BB962C8B-B14F-4D97-AF65-F5344CB8AC3E}">
        <p14:creationId xmlns:p14="http://schemas.microsoft.com/office/powerpoint/2010/main" val="3346383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67612" y="2057400"/>
            <a:ext cx="475488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smtClean="0"/>
              <a:t>2/22/2022</a:t>
            </a:fld>
            <a:endParaRPr lang="en-US"/>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773648826"/>
      </p:ext>
    </p:extLst>
  </p:cSld>
  <p:clrMapOvr>
    <a:masterClrMapping/>
  </p:clrMapOvr>
  <p:transition spd="slow">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1FE94-56B8-4F00-A9CF-A1D250E3D1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133FB0-A74E-4906-B9DE-B595F915FC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27A7A4-08D9-43DE-B2BC-122E5C8B2346}"/>
              </a:ext>
            </a:extLst>
          </p:cNvPr>
          <p:cNvSpPr>
            <a:spLocks noGrp="1"/>
          </p:cNvSpPr>
          <p:nvPr>
            <p:ph type="dt" sz="half" idx="10"/>
          </p:nvPr>
        </p:nvSpPr>
        <p:spPr/>
        <p:txBody>
          <a:bodyPr/>
          <a:lstStyle/>
          <a:p>
            <a:fld id="{351E9C34-A9BB-4192-92E5-FD5C727872B1}" type="datetimeFigureOut">
              <a:rPr lang="en-US" smtClean="0"/>
              <a:t>2/22/2022</a:t>
            </a:fld>
            <a:endParaRPr lang="en-US"/>
          </a:p>
        </p:txBody>
      </p:sp>
      <p:sp>
        <p:nvSpPr>
          <p:cNvPr id="5" name="Footer Placeholder 4">
            <a:extLst>
              <a:ext uri="{FF2B5EF4-FFF2-40B4-BE49-F238E27FC236}">
                <a16:creationId xmlns:a16="http://schemas.microsoft.com/office/drawing/2014/main" id="{45C6A57F-8953-4652-9262-0880A12362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297F93-AE43-4FCC-9F40-CAC001D330B5}"/>
              </a:ext>
            </a:extLst>
          </p:cNvPr>
          <p:cNvSpPr>
            <a:spLocks noGrp="1"/>
          </p:cNvSpPr>
          <p:nvPr>
            <p:ph type="sldNum" sz="quarter" idx="12"/>
          </p:nvPr>
        </p:nvSpPr>
        <p:spPr/>
        <p:txBody>
          <a:bodyPr/>
          <a:lstStyle/>
          <a:p>
            <a:fld id="{D120E2C6-0AD2-48B6-9D04-060076B85E7A}" type="slidenum">
              <a:rPr lang="en-US" smtClean="0"/>
              <a:t>‹#›</a:t>
            </a:fld>
            <a:endParaRPr lang="en-US"/>
          </a:p>
        </p:txBody>
      </p:sp>
    </p:spTree>
    <p:extLst>
      <p:ext uri="{BB962C8B-B14F-4D97-AF65-F5344CB8AC3E}">
        <p14:creationId xmlns:p14="http://schemas.microsoft.com/office/powerpoint/2010/main" val="3412642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CE648-DDB8-4426-B3DF-AA8E564DFD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0E173C-3CE8-4220-B66D-29B61B8C08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1DBB27-C5C2-4C28-8F97-8E38A3ECAAE9}"/>
              </a:ext>
            </a:extLst>
          </p:cNvPr>
          <p:cNvSpPr>
            <a:spLocks noGrp="1"/>
          </p:cNvSpPr>
          <p:nvPr>
            <p:ph type="dt" sz="half" idx="10"/>
          </p:nvPr>
        </p:nvSpPr>
        <p:spPr/>
        <p:txBody>
          <a:bodyPr/>
          <a:lstStyle/>
          <a:p>
            <a:fld id="{351E9C34-A9BB-4192-92E5-FD5C727872B1}" type="datetimeFigureOut">
              <a:rPr lang="en-US" smtClean="0"/>
              <a:t>2/22/2022</a:t>
            </a:fld>
            <a:endParaRPr lang="en-US"/>
          </a:p>
        </p:txBody>
      </p:sp>
      <p:sp>
        <p:nvSpPr>
          <p:cNvPr id="5" name="Footer Placeholder 4">
            <a:extLst>
              <a:ext uri="{FF2B5EF4-FFF2-40B4-BE49-F238E27FC236}">
                <a16:creationId xmlns:a16="http://schemas.microsoft.com/office/drawing/2014/main" id="{EFA3CA0E-2ADC-4818-AE02-63CA334665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00656B-3E55-4567-83DD-87E1622E7D6B}"/>
              </a:ext>
            </a:extLst>
          </p:cNvPr>
          <p:cNvSpPr>
            <a:spLocks noGrp="1"/>
          </p:cNvSpPr>
          <p:nvPr>
            <p:ph type="sldNum" sz="quarter" idx="12"/>
          </p:nvPr>
        </p:nvSpPr>
        <p:spPr/>
        <p:txBody>
          <a:bodyPr/>
          <a:lstStyle/>
          <a:p>
            <a:fld id="{D120E2C6-0AD2-48B6-9D04-060076B85E7A}" type="slidenum">
              <a:rPr lang="en-US" smtClean="0"/>
              <a:t>‹#›</a:t>
            </a:fld>
            <a:endParaRPr lang="en-US"/>
          </a:p>
        </p:txBody>
      </p:sp>
    </p:spTree>
    <p:extLst>
      <p:ext uri="{BB962C8B-B14F-4D97-AF65-F5344CB8AC3E}">
        <p14:creationId xmlns:p14="http://schemas.microsoft.com/office/powerpoint/2010/main" val="2653866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E2EC6-17D9-43CF-B996-23ADD19765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D65D81-A354-45A9-9771-EA3CCEDC12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31FCA5-F24D-467E-B052-1096B9F48D24}"/>
              </a:ext>
            </a:extLst>
          </p:cNvPr>
          <p:cNvSpPr>
            <a:spLocks noGrp="1"/>
          </p:cNvSpPr>
          <p:nvPr>
            <p:ph type="dt" sz="half" idx="10"/>
          </p:nvPr>
        </p:nvSpPr>
        <p:spPr/>
        <p:txBody>
          <a:bodyPr/>
          <a:lstStyle/>
          <a:p>
            <a:fld id="{351E9C34-A9BB-4192-92E5-FD5C727872B1}" type="datetimeFigureOut">
              <a:rPr lang="en-US" smtClean="0"/>
              <a:t>2/22/2022</a:t>
            </a:fld>
            <a:endParaRPr lang="en-US"/>
          </a:p>
        </p:txBody>
      </p:sp>
      <p:sp>
        <p:nvSpPr>
          <p:cNvPr id="5" name="Footer Placeholder 4">
            <a:extLst>
              <a:ext uri="{FF2B5EF4-FFF2-40B4-BE49-F238E27FC236}">
                <a16:creationId xmlns:a16="http://schemas.microsoft.com/office/drawing/2014/main" id="{0DA637D6-ED34-4240-8B71-1D9A0B04D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07FFBF-1335-4984-97ED-8FC8EFB6272A}"/>
              </a:ext>
            </a:extLst>
          </p:cNvPr>
          <p:cNvSpPr>
            <a:spLocks noGrp="1"/>
          </p:cNvSpPr>
          <p:nvPr>
            <p:ph type="sldNum" sz="quarter" idx="12"/>
          </p:nvPr>
        </p:nvSpPr>
        <p:spPr/>
        <p:txBody>
          <a:bodyPr/>
          <a:lstStyle/>
          <a:p>
            <a:fld id="{D120E2C6-0AD2-48B6-9D04-060076B85E7A}" type="slidenum">
              <a:rPr lang="en-US" smtClean="0"/>
              <a:t>‹#›</a:t>
            </a:fld>
            <a:endParaRPr lang="en-US"/>
          </a:p>
        </p:txBody>
      </p:sp>
    </p:spTree>
    <p:extLst>
      <p:ext uri="{BB962C8B-B14F-4D97-AF65-F5344CB8AC3E}">
        <p14:creationId xmlns:p14="http://schemas.microsoft.com/office/powerpoint/2010/main" val="18337507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D3C2-BDE1-4EBC-92E9-71EA768A5A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4E8202-E707-4193-8F4F-16C0874884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C251BA-444E-4922-B370-5015CA9147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44A5D5-D45A-435C-92FA-71B4A1BC54FF}"/>
              </a:ext>
            </a:extLst>
          </p:cNvPr>
          <p:cNvSpPr>
            <a:spLocks noGrp="1"/>
          </p:cNvSpPr>
          <p:nvPr>
            <p:ph type="dt" sz="half" idx="10"/>
          </p:nvPr>
        </p:nvSpPr>
        <p:spPr/>
        <p:txBody>
          <a:bodyPr/>
          <a:lstStyle/>
          <a:p>
            <a:fld id="{351E9C34-A9BB-4192-92E5-FD5C727872B1}" type="datetimeFigureOut">
              <a:rPr lang="en-US" smtClean="0"/>
              <a:t>2/22/2022</a:t>
            </a:fld>
            <a:endParaRPr lang="en-US"/>
          </a:p>
        </p:txBody>
      </p:sp>
      <p:sp>
        <p:nvSpPr>
          <p:cNvPr id="6" name="Footer Placeholder 5">
            <a:extLst>
              <a:ext uri="{FF2B5EF4-FFF2-40B4-BE49-F238E27FC236}">
                <a16:creationId xmlns:a16="http://schemas.microsoft.com/office/drawing/2014/main" id="{A82FA005-ECC3-478B-813C-BFCE5C3E0B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EC82C8-308E-4D6E-AF3E-C4242464E0CE}"/>
              </a:ext>
            </a:extLst>
          </p:cNvPr>
          <p:cNvSpPr>
            <a:spLocks noGrp="1"/>
          </p:cNvSpPr>
          <p:nvPr>
            <p:ph type="sldNum" sz="quarter" idx="12"/>
          </p:nvPr>
        </p:nvSpPr>
        <p:spPr/>
        <p:txBody>
          <a:bodyPr/>
          <a:lstStyle/>
          <a:p>
            <a:fld id="{D120E2C6-0AD2-48B6-9D04-060076B85E7A}" type="slidenum">
              <a:rPr lang="en-US" smtClean="0"/>
              <a:t>‹#›</a:t>
            </a:fld>
            <a:endParaRPr lang="en-US"/>
          </a:p>
        </p:txBody>
      </p:sp>
    </p:spTree>
    <p:extLst>
      <p:ext uri="{BB962C8B-B14F-4D97-AF65-F5344CB8AC3E}">
        <p14:creationId xmlns:p14="http://schemas.microsoft.com/office/powerpoint/2010/main" val="754732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826578" y="395834"/>
            <a:ext cx="10809692" cy="1359153"/>
          </a:xfrm>
        </p:spPr>
        <p:txBody>
          <a:bodyPr tIns="0" bIns="0"/>
          <a:lstStyle/>
          <a:p>
            <a:r>
              <a:rPr lang="en-US"/>
              <a:t>Click to edit Master title style</a:t>
            </a:r>
          </a:p>
        </p:txBody>
      </p:sp>
      <p:sp>
        <p:nvSpPr>
          <p:cNvPr id="10" name="Content Placeholder 2"/>
          <p:cNvSpPr>
            <a:spLocks noGrp="1"/>
          </p:cNvSpPr>
          <p:nvPr>
            <p:ph idx="1"/>
          </p:nvPr>
        </p:nvSpPr>
        <p:spPr>
          <a:xfrm>
            <a:off x="826578" y="1882620"/>
            <a:ext cx="10809692" cy="4196660"/>
          </a:xfrm>
        </p:spPr>
        <p:txBody>
          <a:bodyPr>
            <a:normAutofit/>
          </a:bodyPr>
          <a:lstStyle>
            <a:lvl1pPr>
              <a:lnSpc>
                <a:spcPct val="90000"/>
              </a:lnSpc>
              <a:defRPr sz="1200"/>
            </a:lvl1pPr>
            <a:lvl2pPr>
              <a:lnSpc>
                <a:spcPct val="90000"/>
              </a:lnSpc>
              <a:defRPr sz="1200">
                <a:latin typeface="Arial"/>
                <a:cs typeface="Arial"/>
              </a:defRPr>
            </a:lvl2pPr>
            <a:lvl3pPr>
              <a:lnSpc>
                <a:spcPct val="90000"/>
              </a:lnSpc>
              <a:defRPr sz="1200"/>
            </a:lvl3pPr>
            <a:lvl4pPr>
              <a:lnSpc>
                <a:spcPct val="90000"/>
              </a:lnSpc>
              <a:defRPr sz="1200"/>
            </a:lvl4pPr>
            <a:lvl5pPr>
              <a:lnSpc>
                <a:spcPct val="9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1275253" y="5936348"/>
            <a:ext cx="1724731" cy="365125"/>
          </a:xfrm>
          <a:prstGeom prst="rect">
            <a:avLst/>
          </a:prstGeom>
        </p:spPr>
        <p:txBody>
          <a:bodyPr/>
          <a:lstStyle>
            <a:lvl1pPr>
              <a:defRPr>
                <a:solidFill>
                  <a:srgbClr val="989EA3"/>
                </a:solidFill>
              </a:defRPr>
            </a:lvl1pPr>
          </a:lstStyle>
          <a:p>
            <a:pPr defTabSz="342900"/>
            <a:fld id="{A3F11EEC-60B6-DF4B-A821-B910872C5F64}" type="datetimeFigureOut">
              <a:rPr lang="en-US" smtClean="0"/>
              <a:pPr defTabSz="342900"/>
              <a:t>2/22/2022</a:t>
            </a:fld>
            <a:endParaRPr lang="en-US"/>
          </a:p>
        </p:txBody>
      </p:sp>
      <p:sp>
        <p:nvSpPr>
          <p:cNvPr id="8" name="Footer Placeholder 4"/>
          <p:cNvSpPr>
            <a:spLocks noGrp="1"/>
          </p:cNvSpPr>
          <p:nvPr>
            <p:ph type="ftr" sz="quarter" idx="11"/>
          </p:nvPr>
        </p:nvSpPr>
        <p:spPr>
          <a:xfrm>
            <a:off x="3020889" y="5936348"/>
            <a:ext cx="4473840" cy="365125"/>
          </a:xfrm>
          <a:prstGeom prst="rect">
            <a:avLst/>
          </a:prstGeom>
        </p:spPr>
        <p:txBody>
          <a:bodyPr/>
          <a:lstStyle>
            <a:lvl1pPr algn="ctr">
              <a:defRPr>
                <a:solidFill>
                  <a:srgbClr val="989EA3"/>
                </a:solidFill>
              </a:defRPr>
            </a:lvl1pPr>
          </a:lstStyle>
          <a:p>
            <a:pPr defTabSz="342900"/>
            <a:endParaRPr lang="en-US"/>
          </a:p>
        </p:txBody>
      </p:sp>
      <p:sp>
        <p:nvSpPr>
          <p:cNvPr id="11" name="Slide Number Placeholder 5"/>
          <p:cNvSpPr>
            <a:spLocks noGrp="1"/>
          </p:cNvSpPr>
          <p:nvPr>
            <p:ph type="sldNum" sz="quarter" idx="12"/>
          </p:nvPr>
        </p:nvSpPr>
        <p:spPr>
          <a:xfrm>
            <a:off x="7494731" y="5936348"/>
            <a:ext cx="1682916" cy="365125"/>
          </a:xfrm>
          <a:prstGeom prst="rect">
            <a:avLst/>
          </a:prstGeom>
        </p:spPr>
        <p:txBody>
          <a:bodyPr/>
          <a:lstStyle>
            <a:lvl1pPr algn="r">
              <a:defRPr>
                <a:solidFill>
                  <a:srgbClr val="989EA3"/>
                </a:solidFill>
              </a:defRPr>
            </a:lvl1pPr>
          </a:lstStyle>
          <a:p>
            <a:pPr defTabSz="342900"/>
            <a:fld id="{C2F1CAA2-7C6D-8F48-BAEE-2DAFD071A580}" type="slidenum">
              <a:rPr lang="en-US" smtClean="0"/>
              <a:pPr defTabSz="342900"/>
              <a:t>‹#›</a:t>
            </a:fld>
            <a:endParaRPr lang="en-US"/>
          </a:p>
        </p:txBody>
      </p:sp>
    </p:spTree>
    <p:extLst>
      <p:ext uri="{BB962C8B-B14F-4D97-AF65-F5344CB8AC3E}">
        <p14:creationId xmlns:p14="http://schemas.microsoft.com/office/powerpoint/2010/main" val="35744375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6AB7C-3860-4A40-B448-A07DC1F8B8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71512A-EFE0-44D1-B04E-E766E2D9E9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2BAB1B-21D2-4518-ADD2-2E8694EA55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B601EC-9250-4B28-99B0-95BBCD1F7B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0F6A4A-9FCF-4074-863F-86B7740C56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AB249A-3737-448E-A95A-87E9D7F69D11}"/>
              </a:ext>
            </a:extLst>
          </p:cNvPr>
          <p:cNvSpPr>
            <a:spLocks noGrp="1"/>
          </p:cNvSpPr>
          <p:nvPr>
            <p:ph type="dt" sz="half" idx="10"/>
          </p:nvPr>
        </p:nvSpPr>
        <p:spPr/>
        <p:txBody>
          <a:bodyPr/>
          <a:lstStyle/>
          <a:p>
            <a:fld id="{351E9C34-A9BB-4192-92E5-FD5C727872B1}" type="datetimeFigureOut">
              <a:rPr lang="en-US" smtClean="0"/>
              <a:t>2/22/2022</a:t>
            </a:fld>
            <a:endParaRPr lang="en-US"/>
          </a:p>
        </p:txBody>
      </p:sp>
      <p:sp>
        <p:nvSpPr>
          <p:cNvPr id="8" name="Footer Placeholder 7">
            <a:extLst>
              <a:ext uri="{FF2B5EF4-FFF2-40B4-BE49-F238E27FC236}">
                <a16:creationId xmlns:a16="http://schemas.microsoft.com/office/drawing/2014/main" id="{087BDBD9-9AFB-4C7D-BC47-6700E688EE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B44C66-F16B-4026-9219-D3A5C5795038}"/>
              </a:ext>
            </a:extLst>
          </p:cNvPr>
          <p:cNvSpPr>
            <a:spLocks noGrp="1"/>
          </p:cNvSpPr>
          <p:nvPr>
            <p:ph type="sldNum" sz="quarter" idx="12"/>
          </p:nvPr>
        </p:nvSpPr>
        <p:spPr/>
        <p:txBody>
          <a:bodyPr/>
          <a:lstStyle/>
          <a:p>
            <a:fld id="{D120E2C6-0AD2-48B6-9D04-060076B85E7A}" type="slidenum">
              <a:rPr lang="en-US" smtClean="0"/>
              <a:t>‹#›</a:t>
            </a:fld>
            <a:endParaRPr lang="en-US"/>
          </a:p>
        </p:txBody>
      </p:sp>
    </p:spTree>
    <p:extLst>
      <p:ext uri="{BB962C8B-B14F-4D97-AF65-F5344CB8AC3E}">
        <p14:creationId xmlns:p14="http://schemas.microsoft.com/office/powerpoint/2010/main" val="3115434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5C3A7-C303-4DD4-A06F-031CAC3882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1583E6-60CD-49BF-8EE2-C9027BE01E6A}"/>
              </a:ext>
            </a:extLst>
          </p:cNvPr>
          <p:cNvSpPr>
            <a:spLocks noGrp="1"/>
          </p:cNvSpPr>
          <p:nvPr>
            <p:ph type="dt" sz="half" idx="10"/>
          </p:nvPr>
        </p:nvSpPr>
        <p:spPr/>
        <p:txBody>
          <a:bodyPr/>
          <a:lstStyle/>
          <a:p>
            <a:fld id="{351E9C34-A9BB-4192-92E5-FD5C727872B1}" type="datetimeFigureOut">
              <a:rPr lang="en-US" smtClean="0"/>
              <a:t>2/22/2022</a:t>
            </a:fld>
            <a:endParaRPr lang="en-US"/>
          </a:p>
        </p:txBody>
      </p:sp>
      <p:sp>
        <p:nvSpPr>
          <p:cNvPr id="4" name="Footer Placeholder 3">
            <a:extLst>
              <a:ext uri="{FF2B5EF4-FFF2-40B4-BE49-F238E27FC236}">
                <a16:creationId xmlns:a16="http://schemas.microsoft.com/office/drawing/2014/main" id="{1907B9C0-C14A-4291-928A-F14F83DC91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C4E45C-1296-492E-BE79-105D8BF6037E}"/>
              </a:ext>
            </a:extLst>
          </p:cNvPr>
          <p:cNvSpPr>
            <a:spLocks noGrp="1"/>
          </p:cNvSpPr>
          <p:nvPr>
            <p:ph type="sldNum" sz="quarter" idx="12"/>
          </p:nvPr>
        </p:nvSpPr>
        <p:spPr/>
        <p:txBody>
          <a:bodyPr/>
          <a:lstStyle/>
          <a:p>
            <a:fld id="{D120E2C6-0AD2-48B6-9D04-060076B85E7A}" type="slidenum">
              <a:rPr lang="en-US" smtClean="0"/>
              <a:t>‹#›</a:t>
            </a:fld>
            <a:endParaRPr lang="en-US"/>
          </a:p>
        </p:txBody>
      </p:sp>
    </p:spTree>
    <p:extLst>
      <p:ext uri="{BB962C8B-B14F-4D97-AF65-F5344CB8AC3E}">
        <p14:creationId xmlns:p14="http://schemas.microsoft.com/office/powerpoint/2010/main" val="1628550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1C03BD-5C7C-47D9-A203-783D2C51A429}"/>
              </a:ext>
            </a:extLst>
          </p:cNvPr>
          <p:cNvSpPr>
            <a:spLocks noGrp="1"/>
          </p:cNvSpPr>
          <p:nvPr>
            <p:ph type="dt" sz="half" idx="10"/>
          </p:nvPr>
        </p:nvSpPr>
        <p:spPr/>
        <p:txBody>
          <a:bodyPr/>
          <a:lstStyle/>
          <a:p>
            <a:fld id="{351E9C34-A9BB-4192-92E5-FD5C727872B1}" type="datetimeFigureOut">
              <a:rPr lang="en-US" smtClean="0"/>
              <a:t>2/22/2022</a:t>
            </a:fld>
            <a:endParaRPr lang="en-US"/>
          </a:p>
        </p:txBody>
      </p:sp>
      <p:sp>
        <p:nvSpPr>
          <p:cNvPr id="3" name="Footer Placeholder 2">
            <a:extLst>
              <a:ext uri="{FF2B5EF4-FFF2-40B4-BE49-F238E27FC236}">
                <a16:creationId xmlns:a16="http://schemas.microsoft.com/office/drawing/2014/main" id="{934E6B02-5D26-4614-8609-99FFE3E634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2202E9-7FED-4264-9AC9-AD42C242AD74}"/>
              </a:ext>
            </a:extLst>
          </p:cNvPr>
          <p:cNvSpPr>
            <a:spLocks noGrp="1"/>
          </p:cNvSpPr>
          <p:nvPr>
            <p:ph type="sldNum" sz="quarter" idx="12"/>
          </p:nvPr>
        </p:nvSpPr>
        <p:spPr/>
        <p:txBody>
          <a:bodyPr/>
          <a:lstStyle/>
          <a:p>
            <a:fld id="{D120E2C6-0AD2-48B6-9D04-060076B85E7A}" type="slidenum">
              <a:rPr lang="en-US" smtClean="0"/>
              <a:t>‹#›</a:t>
            </a:fld>
            <a:endParaRPr lang="en-US"/>
          </a:p>
        </p:txBody>
      </p:sp>
    </p:spTree>
    <p:extLst>
      <p:ext uri="{BB962C8B-B14F-4D97-AF65-F5344CB8AC3E}">
        <p14:creationId xmlns:p14="http://schemas.microsoft.com/office/powerpoint/2010/main" val="38992467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CBFCC-E59C-41F8-92A5-8995BFC28F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B63798-01E7-47C0-B0AB-8CE0DBC5FC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B54532-E53D-4A36-B7B6-2589B5D259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3A6F3F-8A43-4549-976C-AF21F2AC3E64}"/>
              </a:ext>
            </a:extLst>
          </p:cNvPr>
          <p:cNvSpPr>
            <a:spLocks noGrp="1"/>
          </p:cNvSpPr>
          <p:nvPr>
            <p:ph type="dt" sz="half" idx="10"/>
          </p:nvPr>
        </p:nvSpPr>
        <p:spPr/>
        <p:txBody>
          <a:bodyPr/>
          <a:lstStyle/>
          <a:p>
            <a:fld id="{351E9C34-A9BB-4192-92E5-FD5C727872B1}" type="datetimeFigureOut">
              <a:rPr lang="en-US" smtClean="0"/>
              <a:t>2/22/2022</a:t>
            </a:fld>
            <a:endParaRPr lang="en-US"/>
          </a:p>
        </p:txBody>
      </p:sp>
      <p:sp>
        <p:nvSpPr>
          <p:cNvPr id="6" name="Footer Placeholder 5">
            <a:extLst>
              <a:ext uri="{FF2B5EF4-FFF2-40B4-BE49-F238E27FC236}">
                <a16:creationId xmlns:a16="http://schemas.microsoft.com/office/drawing/2014/main" id="{51E271F9-1864-45E7-8631-11DD38FBD7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FD1A91-EEF4-4ED3-9CD2-71D6E92023AC}"/>
              </a:ext>
            </a:extLst>
          </p:cNvPr>
          <p:cNvSpPr>
            <a:spLocks noGrp="1"/>
          </p:cNvSpPr>
          <p:nvPr>
            <p:ph type="sldNum" sz="quarter" idx="12"/>
          </p:nvPr>
        </p:nvSpPr>
        <p:spPr/>
        <p:txBody>
          <a:bodyPr/>
          <a:lstStyle/>
          <a:p>
            <a:fld id="{D120E2C6-0AD2-48B6-9D04-060076B85E7A}" type="slidenum">
              <a:rPr lang="en-US" smtClean="0"/>
              <a:t>‹#›</a:t>
            </a:fld>
            <a:endParaRPr lang="en-US"/>
          </a:p>
        </p:txBody>
      </p:sp>
    </p:spTree>
    <p:extLst>
      <p:ext uri="{BB962C8B-B14F-4D97-AF65-F5344CB8AC3E}">
        <p14:creationId xmlns:p14="http://schemas.microsoft.com/office/powerpoint/2010/main" val="31548232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5F246-E846-45A2-8330-7F195F0CC1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2FF19F-9693-42BC-AF3D-2E48570008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6FA5D3-B1CD-4452-BA9D-21F05610E9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C3C1FA-B5CC-44B2-B11D-8918FEFAA3B1}"/>
              </a:ext>
            </a:extLst>
          </p:cNvPr>
          <p:cNvSpPr>
            <a:spLocks noGrp="1"/>
          </p:cNvSpPr>
          <p:nvPr>
            <p:ph type="dt" sz="half" idx="10"/>
          </p:nvPr>
        </p:nvSpPr>
        <p:spPr/>
        <p:txBody>
          <a:bodyPr/>
          <a:lstStyle/>
          <a:p>
            <a:fld id="{351E9C34-A9BB-4192-92E5-FD5C727872B1}" type="datetimeFigureOut">
              <a:rPr lang="en-US" smtClean="0"/>
              <a:t>2/22/2022</a:t>
            </a:fld>
            <a:endParaRPr lang="en-US"/>
          </a:p>
        </p:txBody>
      </p:sp>
      <p:sp>
        <p:nvSpPr>
          <p:cNvPr id="6" name="Footer Placeholder 5">
            <a:extLst>
              <a:ext uri="{FF2B5EF4-FFF2-40B4-BE49-F238E27FC236}">
                <a16:creationId xmlns:a16="http://schemas.microsoft.com/office/drawing/2014/main" id="{E424D046-8A2F-4B79-8FCC-3153BA5263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4F138B-9715-4456-BA0B-4A7BE2E8AEDA}"/>
              </a:ext>
            </a:extLst>
          </p:cNvPr>
          <p:cNvSpPr>
            <a:spLocks noGrp="1"/>
          </p:cNvSpPr>
          <p:nvPr>
            <p:ph type="sldNum" sz="quarter" idx="12"/>
          </p:nvPr>
        </p:nvSpPr>
        <p:spPr/>
        <p:txBody>
          <a:bodyPr/>
          <a:lstStyle/>
          <a:p>
            <a:fld id="{D120E2C6-0AD2-48B6-9D04-060076B85E7A}" type="slidenum">
              <a:rPr lang="en-US" smtClean="0"/>
              <a:t>‹#›</a:t>
            </a:fld>
            <a:endParaRPr lang="en-US"/>
          </a:p>
        </p:txBody>
      </p:sp>
    </p:spTree>
    <p:extLst>
      <p:ext uri="{BB962C8B-B14F-4D97-AF65-F5344CB8AC3E}">
        <p14:creationId xmlns:p14="http://schemas.microsoft.com/office/powerpoint/2010/main" val="13984413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72814-10F3-41F5-AAC0-FFCDA489D0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5FA52A-5454-44AF-8D2B-9BA39EF4A8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A0D0A2-482B-45E8-AFD9-A53A62EA69E1}"/>
              </a:ext>
            </a:extLst>
          </p:cNvPr>
          <p:cNvSpPr>
            <a:spLocks noGrp="1"/>
          </p:cNvSpPr>
          <p:nvPr>
            <p:ph type="dt" sz="half" idx="10"/>
          </p:nvPr>
        </p:nvSpPr>
        <p:spPr/>
        <p:txBody>
          <a:bodyPr/>
          <a:lstStyle/>
          <a:p>
            <a:fld id="{351E9C34-A9BB-4192-92E5-FD5C727872B1}" type="datetimeFigureOut">
              <a:rPr lang="en-US" smtClean="0"/>
              <a:t>2/22/2022</a:t>
            </a:fld>
            <a:endParaRPr lang="en-US"/>
          </a:p>
        </p:txBody>
      </p:sp>
      <p:sp>
        <p:nvSpPr>
          <p:cNvPr id="5" name="Footer Placeholder 4">
            <a:extLst>
              <a:ext uri="{FF2B5EF4-FFF2-40B4-BE49-F238E27FC236}">
                <a16:creationId xmlns:a16="http://schemas.microsoft.com/office/drawing/2014/main" id="{A29F219C-EB36-4568-9781-3AD01F4356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609BBF-9169-4CEB-A489-042C8E21436B}"/>
              </a:ext>
            </a:extLst>
          </p:cNvPr>
          <p:cNvSpPr>
            <a:spLocks noGrp="1"/>
          </p:cNvSpPr>
          <p:nvPr>
            <p:ph type="sldNum" sz="quarter" idx="12"/>
          </p:nvPr>
        </p:nvSpPr>
        <p:spPr/>
        <p:txBody>
          <a:bodyPr/>
          <a:lstStyle/>
          <a:p>
            <a:fld id="{D120E2C6-0AD2-48B6-9D04-060076B85E7A}" type="slidenum">
              <a:rPr lang="en-US" smtClean="0"/>
              <a:t>‹#›</a:t>
            </a:fld>
            <a:endParaRPr lang="en-US"/>
          </a:p>
        </p:txBody>
      </p:sp>
    </p:spTree>
    <p:extLst>
      <p:ext uri="{BB962C8B-B14F-4D97-AF65-F5344CB8AC3E}">
        <p14:creationId xmlns:p14="http://schemas.microsoft.com/office/powerpoint/2010/main" val="36228014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18B546-F524-4A17-A4D9-5C75D1EA78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A6F032-FD35-4803-A774-254742678A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19D72C-C268-40C5-AAC2-963A171F8F36}"/>
              </a:ext>
            </a:extLst>
          </p:cNvPr>
          <p:cNvSpPr>
            <a:spLocks noGrp="1"/>
          </p:cNvSpPr>
          <p:nvPr>
            <p:ph type="dt" sz="half" idx="10"/>
          </p:nvPr>
        </p:nvSpPr>
        <p:spPr/>
        <p:txBody>
          <a:bodyPr/>
          <a:lstStyle/>
          <a:p>
            <a:fld id="{351E9C34-A9BB-4192-92E5-FD5C727872B1}" type="datetimeFigureOut">
              <a:rPr lang="en-US" smtClean="0"/>
              <a:t>2/22/2022</a:t>
            </a:fld>
            <a:endParaRPr lang="en-US"/>
          </a:p>
        </p:txBody>
      </p:sp>
      <p:sp>
        <p:nvSpPr>
          <p:cNvPr id="5" name="Footer Placeholder 4">
            <a:extLst>
              <a:ext uri="{FF2B5EF4-FFF2-40B4-BE49-F238E27FC236}">
                <a16:creationId xmlns:a16="http://schemas.microsoft.com/office/drawing/2014/main" id="{745560C7-6890-4555-985F-CA7CC51041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284817-3659-4D24-9CE6-518BCB32E0D7}"/>
              </a:ext>
            </a:extLst>
          </p:cNvPr>
          <p:cNvSpPr>
            <a:spLocks noGrp="1"/>
          </p:cNvSpPr>
          <p:nvPr>
            <p:ph type="sldNum" sz="quarter" idx="12"/>
          </p:nvPr>
        </p:nvSpPr>
        <p:spPr/>
        <p:txBody>
          <a:bodyPr/>
          <a:lstStyle/>
          <a:p>
            <a:fld id="{D120E2C6-0AD2-48B6-9D04-060076B85E7A}" type="slidenum">
              <a:rPr lang="en-US" smtClean="0"/>
              <a:t>‹#›</a:t>
            </a:fld>
            <a:endParaRPr lang="en-US"/>
          </a:p>
        </p:txBody>
      </p:sp>
    </p:spTree>
    <p:extLst>
      <p:ext uri="{BB962C8B-B14F-4D97-AF65-F5344CB8AC3E}">
        <p14:creationId xmlns:p14="http://schemas.microsoft.com/office/powerpoint/2010/main" val="2477526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2"/>
          <p:cNvSpPr>
            <a:spLocks noGrp="1"/>
          </p:cNvSpPr>
          <p:nvPr>
            <p:ph type="body" idx="14"/>
          </p:nvPr>
        </p:nvSpPr>
        <p:spPr>
          <a:xfrm>
            <a:off x="6239795" y="1882621"/>
            <a:ext cx="4620768" cy="3895426"/>
          </a:xfrm>
        </p:spPr>
        <p:txBody>
          <a:bodyPr anchor="t">
            <a:normAutofit/>
          </a:bodyPr>
          <a:lstStyle>
            <a:lvl1pPr marL="0" indent="0">
              <a:buNone/>
              <a:defRPr sz="1200" b="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9" name="Text Placeholder 2"/>
          <p:cNvSpPr>
            <a:spLocks noGrp="1"/>
          </p:cNvSpPr>
          <p:nvPr>
            <p:ph type="body" idx="1"/>
          </p:nvPr>
        </p:nvSpPr>
        <p:spPr>
          <a:xfrm>
            <a:off x="1275254" y="1882620"/>
            <a:ext cx="4620183" cy="3895427"/>
          </a:xfrm>
        </p:spPr>
        <p:txBody>
          <a:bodyPr anchor="t">
            <a:normAutofit/>
          </a:bodyPr>
          <a:lstStyle>
            <a:lvl1pPr marL="0" indent="0">
              <a:buNone/>
              <a:defRPr sz="1200" b="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10" name="Date Placeholder 3"/>
          <p:cNvSpPr>
            <a:spLocks noGrp="1"/>
          </p:cNvSpPr>
          <p:nvPr>
            <p:ph type="dt" sz="half" idx="10"/>
          </p:nvPr>
        </p:nvSpPr>
        <p:spPr>
          <a:xfrm>
            <a:off x="1275253" y="5936348"/>
            <a:ext cx="1724731" cy="365125"/>
          </a:xfrm>
          <a:prstGeom prst="rect">
            <a:avLst/>
          </a:prstGeom>
        </p:spPr>
        <p:txBody>
          <a:bodyPr/>
          <a:lstStyle>
            <a:lvl1pPr>
              <a:defRPr>
                <a:solidFill>
                  <a:srgbClr val="989EA3"/>
                </a:solidFill>
              </a:defRPr>
            </a:lvl1pPr>
          </a:lstStyle>
          <a:p>
            <a:pPr defTabSz="342900"/>
            <a:fld id="{A3F11EEC-60B6-DF4B-A821-B910872C5F64}" type="datetimeFigureOut">
              <a:rPr lang="en-US" smtClean="0"/>
              <a:pPr defTabSz="342900"/>
              <a:t>2/22/2022</a:t>
            </a:fld>
            <a:endParaRPr lang="en-US"/>
          </a:p>
        </p:txBody>
      </p:sp>
      <p:sp>
        <p:nvSpPr>
          <p:cNvPr id="11" name="Footer Placeholder 4"/>
          <p:cNvSpPr>
            <a:spLocks noGrp="1"/>
          </p:cNvSpPr>
          <p:nvPr>
            <p:ph type="ftr" sz="quarter" idx="11"/>
          </p:nvPr>
        </p:nvSpPr>
        <p:spPr>
          <a:xfrm>
            <a:off x="3020889" y="5936348"/>
            <a:ext cx="4473840" cy="365125"/>
          </a:xfrm>
          <a:prstGeom prst="rect">
            <a:avLst/>
          </a:prstGeom>
        </p:spPr>
        <p:txBody>
          <a:bodyPr/>
          <a:lstStyle>
            <a:lvl1pPr algn="ctr">
              <a:defRPr>
                <a:solidFill>
                  <a:srgbClr val="989EA3"/>
                </a:solidFill>
              </a:defRPr>
            </a:lvl1pPr>
          </a:lstStyle>
          <a:p>
            <a:pPr defTabSz="342900"/>
            <a:endParaRPr lang="en-US"/>
          </a:p>
        </p:txBody>
      </p:sp>
      <p:sp>
        <p:nvSpPr>
          <p:cNvPr id="12" name="Slide Number Placeholder 5"/>
          <p:cNvSpPr>
            <a:spLocks noGrp="1"/>
          </p:cNvSpPr>
          <p:nvPr>
            <p:ph type="sldNum" sz="quarter" idx="12"/>
          </p:nvPr>
        </p:nvSpPr>
        <p:spPr>
          <a:xfrm>
            <a:off x="7494731" y="5936348"/>
            <a:ext cx="1682916" cy="365125"/>
          </a:xfrm>
          <a:prstGeom prst="rect">
            <a:avLst/>
          </a:prstGeom>
        </p:spPr>
        <p:txBody>
          <a:bodyPr/>
          <a:lstStyle>
            <a:lvl1pPr algn="r">
              <a:defRPr>
                <a:solidFill>
                  <a:srgbClr val="989EA3"/>
                </a:solidFill>
              </a:defRPr>
            </a:lvl1pPr>
          </a:lstStyle>
          <a:p>
            <a:pPr defTabSz="342900"/>
            <a:fld id="{C2F1CAA2-7C6D-8F48-BAEE-2DAFD071A580}" type="slidenum">
              <a:rPr lang="en-US" smtClean="0"/>
              <a:pPr defTabSz="342900"/>
              <a:t>‹#›</a:t>
            </a:fld>
            <a:endParaRPr lang="en-US"/>
          </a:p>
        </p:txBody>
      </p:sp>
    </p:spTree>
    <p:extLst>
      <p:ext uri="{BB962C8B-B14F-4D97-AF65-F5344CB8AC3E}">
        <p14:creationId xmlns:p14="http://schemas.microsoft.com/office/powerpoint/2010/main" val="2425980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0754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342900"/>
            <a:fld id="{8E5FCFAB-C821-4EBC-92BB-85F5A7B34CFA}" type="datetimeFigureOut">
              <a:rPr lang="en-US" smtClean="0">
                <a:solidFill>
                  <a:prstClr val="black"/>
                </a:solidFill>
              </a:rPr>
              <a:pPr defTabSz="342900"/>
              <a:t>2/22/2022</a:t>
            </a:fld>
            <a:endParaRPr lang="en-US">
              <a:solidFill>
                <a:prstClr val="black"/>
              </a:solidFill>
            </a:endParaRPr>
          </a:p>
        </p:txBody>
      </p:sp>
      <p:sp>
        <p:nvSpPr>
          <p:cNvPr id="8" name="Footer Placeholder 7"/>
          <p:cNvSpPr>
            <a:spLocks noGrp="1"/>
          </p:cNvSpPr>
          <p:nvPr>
            <p:ph type="ftr" sz="quarter" idx="11"/>
          </p:nvPr>
        </p:nvSpPr>
        <p:spPr/>
        <p:txBody>
          <a:bodyPr/>
          <a:lstStyle/>
          <a:p>
            <a:pPr defTabSz="342900"/>
            <a:endParaRPr lang="en-US">
              <a:solidFill>
                <a:prstClr val="black"/>
              </a:solidFill>
            </a:endParaRPr>
          </a:p>
        </p:txBody>
      </p:sp>
      <p:sp>
        <p:nvSpPr>
          <p:cNvPr id="9" name="Slide Number Placeholder 8"/>
          <p:cNvSpPr>
            <a:spLocks noGrp="1"/>
          </p:cNvSpPr>
          <p:nvPr>
            <p:ph type="sldNum" sz="quarter" idx="12"/>
          </p:nvPr>
        </p:nvSpPr>
        <p:spPr/>
        <p:txBody>
          <a:bodyPr/>
          <a:lstStyle/>
          <a:p>
            <a:pPr defTabSz="342900"/>
            <a:fld id="{F27A1ADB-F099-4CBF-BF9B-5E37B0317D8D}" type="slidenum">
              <a:rPr lang="en-US" smtClean="0">
                <a:solidFill>
                  <a:prstClr val="black"/>
                </a:solidFill>
              </a:rPr>
              <a:pPr defTabSz="342900"/>
              <a:t>‹#›</a:t>
            </a:fld>
            <a:endParaRPr lang="en-US">
              <a:solidFill>
                <a:prstClr val="black"/>
              </a:solidFill>
            </a:endParaRPr>
          </a:p>
        </p:txBody>
      </p:sp>
    </p:spTree>
    <p:extLst>
      <p:ext uri="{BB962C8B-B14F-4D97-AF65-F5344CB8AC3E}">
        <p14:creationId xmlns:p14="http://schemas.microsoft.com/office/powerpoint/2010/main" val="2511052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342900"/>
            <a:fld id="{D7154D23-5A7D-4489-8459-775ED11C93B1}" type="datetimeFigureOut">
              <a:rPr lang="en-US" smtClean="0">
                <a:solidFill>
                  <a:prstClr val="black"/>
                </a:solidFill>
              </a:rPr>
              <a:pPr defTabSz="342900"/>
              <a:t>2/22/2022</a:t>
            </a:fld>
            <a:endParaRPr lang="en-US">
              <a:solidFill>
                <a:prstClr val="black"/>
              </a:solidFill>
            </a:endParaRPr>
          </a:p>
        </p:txBody>
      </p:sp>
      <p:sp>
        <p:nvSpPr>
          <p:cNvPr id="5" name="Footer Placeholder 4"/>
          <p:cNvSpPr>
            <a:spLocks noGrp="1"/>
          </p:cNvSpPr>
          <p:nvPr>
            <p:ph type="ftr" sz="quarter" idx="11"/>
          </p:nvPr>
        </p:nvSpPr>
        <p:spPr/>
        <p:txBody>
          <a:bodyPr/>
          <a:lstStyle/>
          <a:p>
            <a:pPr defTabSz="342900"/>
            <a:endParaRPr lang="en-US">
              <a:solidFill>
                <a:prstClr val="black"/>
              </a:solidFill>
            </a:endParaRPr>
          </a:p>
        </p:txBody>
      </p:sp>
      <p:sp>
        <p:nvSpPr>
          <p:cNvPr id="6" name="Slide Number Placeholder 5"/>
          <p:cNvSpPr>
            <a:spLocks noGrp="1"/>
          </p:cNvSpPr>
          <p:nvPr>
            <p:ph type="sldNum" sz="quarter" idx="12"/>
          </p:nvPr>
        </p:nvSpPr>
        <p:spPr/>
        <p:txBody>
          <a:bodyPr/>
          <a:lstStyle/>
          <a:p>
            <a:pPr defTabSz="342900"/>
            <a:fld id="{4034ED62-4E44-47B9-973D-A030B0FF1A68}" type="slidenum">
              <a:rPr lang="en-US" smtClean="0">
                <a:solidFill>
                  <a:prstClr val="black"/>
                </a:solidFill>
              </a:rPr>
              <a:pPr defTabSz="342900"/>
              <a:t>‹#›</a:t>
            </a:fld>
            <a:endParaRPr lang="en-US">
              <a:solidFill>
                <a:prstClr val="black"/>
              </a:solidFill>
            </a:endParaRPr>
          </a:p>
        </p:txBody>
      </p:sp>
    </p:spTree>
    <p:extLst>
      <p:ext uri="{BB962C8B-B14F-4D97-AF65-F5344CB8AC3E}">
        <p14:creationId xmlns:p14="http://schemas.microsoft.com/office/powerpoint/2010/main" val="2056721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5_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1275557" y="395834"/>
            <a:ext cx="10141903" cy="774061"/>
          </a:xfrm>
        </p:spPr>
        <p:txBody>
          <a:bodyPr tIns="0" bIns="0"/>
          <a:lstStyle/>
          <a:p>
            <a:r>
              <a:rPr lang="en-US"/>
              <a:t>Click to edit Master title style</a:t>
            </a:r>
          </a:p>
        </p:txBody>
      </p:sp>
      <p:sp>
        <p:nvSpPr>
          <p:cNvPr id="10" name="Content Placeholder 2"/>
          <p:cNvSpPr>
            <a:spLocks noGrp="1"/>
          </p:cNvSpPr>
          <p:nvPr>
            <p:ph idx="1"/>
          </p:nvPr>
        </p:nvSpPr>
        <p:spPr>
          <a:xfrm>
            <a:off x="1275556" y="1882620"/>
            <a:ext cx="9709616" cy="3950310"/>
          </a:xfrm>
        </p:spPr>
        <p:txBody>
          <a:bodyPr>
            <a:normAutofit/>
          </a:bodyPr>
          <a:lstStyle>
            <a:lvl1pPr>
              <a:lnSpc>
                <a:spcPct val="90000"/>
              </a:lnSpc>
              <a:defRPr sz="1600"/>
            </a:lvl1pPr>
            <a:lvl2pPr>
              <a:lnSpc>
                <a:spcPct val="90000"/>
              </a:lnSpc>
              <a:defRPr sz="1600">
                <a:latin typeface="Arial"/>
                <a:cs typeface="Arial"/>
              </a:defRPr>
            </a:lvl2pPr>
            <a:lvl3pPr>
              <a:lnSpc>
                <a:spcPct val="90000"/>
              </a:lnSpc>
              <a:defRPr sz="1600"/>
            </a:lvl3pPr>
            <a:lvl4pPr>
              <a:lnSpc>
                <a:spcPct val="90000"/>
              </a:lnSpc>
              <a:defRPr sz="1600"/>
            </a:lvl4pPr>
            <a:lvl5pPr>
              <a:lnSpc>
                <a:spcPct val="9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1275253" y="5936348"/>
            <a:ext cx="1724731" cy="365125"/>
          </a:xfrm>
          <a:prstGeom prst="rect">
            <a:avLst/>
          </a:prstGeom>
        </p:spPr>
        <p:txBody>
          <a:bodyPr/>
          <a:lstStyle>
            <a:lvl1pPr>
              <a:defRPr>
                <a:solidFill>
                  <a:srgbClr val="989EA3"/>
                </a:solidFill>
              </a:defRPr>
            </a:lvl1pPr>
          </a:lstStyle>
          <a:p>
            <a:fld id="{A3F11EEC-60B6-DF4B-A821-B910872C5F64}" type="datetimeFigureOut">
              <a:rPr lang="en-US" smtClean="0"/>
              <a:pPr/>
              <a:t>2/22/2022</a:t>
            </a:fld>
            <a:endParaRPr lang="en-US"/>
          </a:p>
        </p:txBody>
      </p:sp>
      <p:sp>
        <p:nvSpPr>
          <p:cNvPr id="8" name="Footer Placeholder 4"/>
          <p:cNvSpPr>
            <a:spLocks noGrp="1"/>
          </p:cNvSpPr>
          <p:nvPr>
            <p:ph type="ftr" sz="quarter" idx="11"/>
          </p:nvPr>
        </p:nvSpPr>
        <p:spPr>
          <a:xfrm>
            <a:off x="3020889" y="5936348"/>
            <a:ext cx="4473840" cy="365125"/>
          </a:xfrm>
          <a:prstGeom prst="rect">
            <a:avLst/>
          </a:prstGeom>
        </p:spPr>
        <p:txBody>
          <a:bodyPr/>
          <a:lstStyle>
            <a:lvl1pPr algn="ctr">
              <a:defRPr>
                <a:solidFill>
                  <a:srgbClr val="989EA3"/>
                </a:solidFill>
              </a:defRPr>
            </a:lvl1pPr>
          </a:lstStyle>
          <a:p>
            <a:endParaRPr lang="en-US"/>
          </a:p>
        </p:txBody>
      </p:sp>
      <p:sp>
        <p:nvSpPr>
          <p:cNvPr id="11" name="Slide Number Placeholder 5"/>
          <p:cNvSpPr>
            <a:spLocks noGrp="1"/>
          </p:cNvSpPr>
          <p:nvPr>
            <p:ph type="sldNum" sz="quarter" idx="12"/>
          </p:nvPr>
        </p:nvSpPr>
        <p:spPr>
          <a:xfrm>
            <a:off x="7494731" y="5936348"/>
            <a:ext cx="1682916"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a:p>
        </p:txBody>
      </p:sp>
    </p:spTree>
    <p:extLst>
      <p:ext uri="{BB962C8B-B14F-4D97-AF65-F5344CB8AC3E}">
        <p14:creationId xmlns:p14="http://schemas.microsoft.com/office/powerpoint/2010/main" val="623706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67612" y="2057400"/>
            <a:ext cx="475488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smtClean="0"/>
              <a:t>2/22/2022</a:t>
            </a:fld>
            <a:endParaRPr lang="en-US"/>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503311983"/>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2546422" y="1385635"/>
            <a:ext cx="8641268" cy="3167843"/>
          </a:xfrm>
        </p:spPr>
        <p:txBody>
          <a:bodyPr anchor="b">
            <a:normAutofit/>
          </a:bodyPr>
          <a:lstStyle>
            <a:lvl1pPr algn="r">
              <a:lnSpc>
                <a:spcPct val="80000"/>
              </a:lnSpc>
              <a:defRPr sz="3375" b="1" i="0" baseline="0">
                <a:solidFill>
                  <a:schemeClr val="bg1"/>
                </a:solidFill>
                <a:latin typeface="Arial-BoldMT"/>
                <a:cs typeface="Arial-BoldMT"/>
              </a:defRPr>
            </a:lvl1pPr>
          </a:lstStyle>
          <a:p>
            <a:r>
              <a:rPr lang="en-US"/>
              <a:t>Headline</a:t>
            </a:r>
          </a:p>
        </p:txBody>
      </p:sp>
      <p:sp>
        <p:nvSpPr>
          <p:cNvPr id="3" name="Subtitle 2"/>
          <p:cNvSpPr>
            <a:spLocks noGrp="1"/>
          </p:cNvSpPr>
          <p:nvPr>
            <p:ph type="subTitle" idx="1" hasCustomPrompt="1"/>
          </p:nvPr>
        </p:nvSpPr>
        <p:spPr>
          <a:xfrm>
            <a:off x="2546419" y="4553478"/>
            <a:ext cx="8641268" cy="688511"/>
          </a:xfrm>
        </p:spPr>
        <p:txBody>
          <a:bodyPr>
            <a:normAutofit/>
          </a:bodyPr>
          <a:lstStyle>
            <a:lvl1pPr marL="0" indent="0" algn="r">
              <a:buNone/>
              <a:defRPr sz="1200" b="1" i="0" baseline="0">
                <a:solidFill>
                  <a:schemeClr val="accent6"/>
                </a:solidFill>
                <a:latin typeface="Arial-BoldMT"/>
                <a:cs typeface="Arial-BoldM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Subhead</a:t>
            </a:r>
          </a:p>
        </p:txBody>
      </p:sp>
    </p:spTree>
    <p:extLst>
      <p:ext uri="{BB962C8B-B14F-4D97-AF65-F5344CB8AC3E}">
        <p14:creationId xmlns:p14="http://schemas.microsoft.com/office/powerpoint/2010/main" val="3513424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66702" y="395834"/>
            <a:ext cx="10753516" cy="1359153"/>
          </a:xfrm>
          <a:prstGeom prst="rect">
            <a:avLst/>
          </a:prstGeom>
        </p:spPr>
        <p:txBody>
          <a:bodyPr vert="horz" lIns="91440" tIns="0" rIns="91440" bIns="0" rtlCol="0" anchor="b">
            <a:normAutofit/>
          </a:bodyPr>
          <a:lstStyle/>
          <a:p>
            <a:r>
              <a:rPr lang="en-US"/>
              <a:t>Headline</a:t>
            </a:r>
          </a:p>
        </p:txBody>
      </p:sp>
      <p:sp>
        <p:nvSpPr>
          <p:cNvPr id="3" name="Text Placeholder 2"/>
          <p:cNvSpPr>
            <a:spLocks noGrp="1"/>
          </p:cNvSpPr>
          <p:nvPr>
            <p:ph type="body" idx="1"/>
          </p:nvPr>
        </p:nvSpPr>
        <p:spPr>
          <a:xfrm>
            <a:off x="866702" y="1882620"/>
            <a:ext cx="10753516" cy="46893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56798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4" r:id="rId7"/>
    <p:sldLayoutId id="2147483688" r:id="rId8"/>
  </p:sldLayoutIdLst>
  <p:txStyles>
    <p:titleStyle>
      <a:lvl1pPr algn="l" defTabSz="342900" rtl="0" eaLnBrk="1" latinLnBrk="0" hangingPunct="1">
        <a:lnSpc>
          <a:spcPct val="90000"/>
        </a:lnSpc>
        <a:spcBef>
          <a:spcPct val="0"/>
        </a:spcBef>
        <a:buNone/>
        <a:defRPr sz="3375" b="1" i="0" kern="1200" baseline="0">
          <a:solidFill>
            <a:srgbClr val="AC1F2D"/>
          </a:solidFill>
          <a:latin typeface="Arial"/>
          <a:ea typeface="+mj-ea"/>
          <a:cs typeface="Arial"/>
        </a:defRPr>
      </a:lvl1pPr>
    </p:titleStyle>
    <p:bodyStyle>
      <a:lvl1pPr marL="0" indent="0" algn="l" defTabSz="342900" rtl="0" eaLnBrk="1" latinLnBrk="0" hangingPunct="1">
        <a:lnSpc>
          <a:spcPct val="90000"/>
        </a:lnSpc>
        <a:spcBef>
          <a:spcPct val="20000"/>
        </a:spcBef>
        <a:buFontTx/>
        <a:buNone/>
        <a:defRPr sz="1200" kern="1200">
          <a:solidFill>
            <a:schemeClr val="tx1"/>
          </a:solidFill>
          <a:latin typeface="Arial"/>
          <a:ea typeface="+mn-ea"/>
          <a:cs typeface="Arial"/>
        </a:defRPr>
      </a:lvl1pPr>
      <a:lvl2pPr marL="557213" indent="-214313" algn="l" defTabSz="342900" rtl="0" eaLnBrk="1" latinLnBrk="0" hangingPunct="1">
        <a:spcBef>
          <a:spcPct val="20000"/>
        </a:spcBef>
        <a:buFont typeface="Arial"/>
        <a:buChar char="–"/>
        <a:defRPr sz="1200" kern="1200">
          <a:solidFill>
            <a:schemeClr val="tx1"/>
          </a:solidFill>
          <a:latin typeface="+mn-lt"/>
          <a:ea typeface="+mn-ea"/>
          <a:cs typeface="+mn-cs"/>
        </a:defRPr>
      </a:lvl2pPr>
      <a:lvl3pPr marL="857250" indent="-171450" algn="l" defTabSz="342900" rtl="0" eaLnBrk="1" latinLnBrk="0" hangingPunct="1">
        <a:lnSpc>
          <a:spcPct val="90000"/>
        </a:lnSpc>
        <a:spcBef>
          <a:spcPct val="20000"/>
        </a:spcBef>
        <a:buFont typeface="Arial"/>
        <a:buChar char="•"/>
        <a:defRPr sz="1200" kern="1200">
          <a:solidFill>
            <a:schemeClr val="tx1"/>
          </a:solidFill>
          <a:latin typeface="Arial"/>
          <a:ea typeface="+mn-ea"/>
          <a:cs typeface="Arial"/>
        </a:defRPr>
      </a:lvl3pPr>
      <a:lvl4pPr marL="1200150" indent="-171450" algn="l" defTabSz="342900" rtl="0" eaLnBrk="1" latinLnBrk="0" hangingPunct="1">
        <a:lnSpc>
          <a:spcPct val="90000"/>
        </a:lnSpc>
        <a:spcBef>
          <a:spcPct val="20000"/>
        </a:spcBef>
        <a:buFont typeface="Arial"/>
        <a:buChar char="–"/>
        <a:defRPr sz="1200" kern="1200">
          <a:solidFill>
            <a:schemeClr val="tx1"/>
          </a:solidFill>
          <a:latin typeface="Arial"/>
          <a:ea typeface="+mn-ea"/>
          <a:cs typeface="Arial"/>
        </a:defRPr>
      </a:lvl4pPr>
      <a:lvl5pPr marL="1543050" indent="-171450" algn="l" defTabSz="342900" rtl="0" eaLnBrk="1" latinLnBrk="0" hangingPunct="1">
        <a:lnSpc>
          <a:spcPct val="90000"/>
        </a:lnSpc>
        <a:spcBef>
          <a:spcPct val="20000"/>
        </a:spcBef>
        <a:buFont typeface="Arial"/>
        <a:buChar char="»"/>
        <a:defRPr sz="120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66702" y="395834"/>
            <a:ext cx="10753516" cy="1359153"/>
          </a:xfrm>
          <a:prstGeom prst="rect">
            <a:avLst/>
          </a:prstGeom>
        </p:spPr>
        <p:txBody>
          <a:bodyPr vert="horz" lIns="91440" tIns="0" rIns="91440" bIns="0" rtlCol="0" anchor="b">
            <a:normAutofit/>
          </a:bodyPr>
          <a:lstStyle/>
          <a:p>
            <a:r>
              <a:rPr lang="en-US"/>
              <a:t>Headline</a:t>
            </a:r>
          </a:p>
        </p:txBody>
      </p:sp>
      <p:sp>
        <p:nvSpPr>
          <p:cNvPr id="3" name="Text Placeholder 2"/>
          <p:cNvSpPr>
            <a:spLocks noGrp="1"/>
          </p:cNvSpPr>
          <p:nvPr>
            <p:ph type="body" idx="1"/>
          </p:nvPr>
        </p:nvSpPr>
        <p:spPr>
          <a:xfrm>
            <a:off x="866702" y="1882620"/>
            <a:ext cx="10753516" cy="46893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626617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5" r:id="rId7"/>
  </p:sldLayoutIdLst>
  <p:txStyles>
    <p:titleStyle>
      <a:lvl1pPr algn="l" defTabSz="342900" rtl="0" eaLnBrk="1" latinLnBrk="0" hangingPunct="1">
        <a:lnSpc>
          <a:spcPct val="90000"/>
        </a:lnSpc>
        <a:spcBef>
          <a:spcPct val="0"/>
        </a:spcBef>
        <a:buNone/>
        <a:defRPr sz="3375" b="1" i="0" kern="1200" baseline="0">
          <a:solidFill>
            <a:srgbClr val="AC1F2D"/>
          </a:solidFill>
          <a:latin typeface="Arial"/>
          <a:ea typeface="+mj-ea"/>
          <a:cs typeface="Arial"/>
        </a:defRPr>
      </a:lvl1pPr>
    </p:titleStyle>
    <p:bodyStyle>
      <a:lvl1pPr marL="0" indent="0" algn="l" defTabSz="342900" rtl="0" eaLnBrk="1" latinLnBrk="0" hangingPunct="1">
        <a:lnSpc>
          <a:spcPct val="90000"/>
        </a:lnSpc>
        <a:spcBef>
          <a:spcPct val="20000"/>
        </a:spcBef>
        <a:buFontTx/>
        <a:buNone/>
        <a:defRPr sz="1200" kern="1200">
          <a:solidFill>
            <a:schemeClr val="tx1"/>
          </a:solidFill>
          <a:latin typeface="Arial"/>
          <a:ea typeface="+mn-ea"/>
          <a:cs typeface="Arial"/>
        </a:defRPr>
      </a:lvl1pPr>
      <a:lvl2pPr marL="557213" indent="-214313" algn="l" defTabSz="342900" rtl="0" eaLnBrk="1" latinLnBrk="0" hangingPunct="1">
        <a:spcBef>
          <a:spcPct val="20000"/>
        </a:spcBef>
        <a:buFont typeface="Arial"/>
        <a:buChar char="–"/>
        <a:defRPr sz="1200" kern="1200">
          <a:solidFill>
            <a:schemeClr val="tx1"/>
          </a:solidFill>
          <a:latin typeface="+mn-lt"/>
          <a:ea typeface="+mn-ea"/>
          <a:cs typeface="+mn-cs"/>
        </a:defRPr>
      </a:lvl2pPr>
      <a:lvl3pPr marL="857250" indent="-171450" algn="l" defTabSz="342900" rtl="0" eaLnBrk="1" latinLnBrk="0" hangingPunct="1">
        <a:lnSpc>
          <a:spcPct val="90000"/>
        </a:lnSpc>
        <a:spcBef>
          <a:spcPct val="20000"/>
        </a:spcBef>
        <a:buFont typeface="Arial"/>
        <a:buChar char="•"/>
        <a:defRPr sz="1200" kern="1200">
          <a:solidFill>
            <a:schemeClr val="tx1"/>
          </a:solidFill>
          <a:latin typeface="Arial"/>
          <a:ea typeface="+mn-ea"/>
          <a:cs typeface="Arial"/>
        </a:defRPr>
      </a:lvl3pPr>
      <a:lvl4pPr marL="1200150" indent="-171450" algn="l" defTabSz="342900" rtl="0" eaLnBrk="1" latinLnBrk="0" hangingPunct="1">
        <a:lnSpc>
          <a:spcPct val="90000"/>
        </a:lnSpc>
        <a:spcBef>
          <a:spcPct val="20000"/>
        </a:spcBef>
        <a:buFont typeface="Arial"/>
        <a:buChar char="–"/>
        <a:defRPr sz="1200" kern="1200">
          <a:solidFill>
            <a:schemeClr val="tx1"/>
          </a:solidFill>
          <a:latin typeface="Arial"/>
          <a:ea typeface="+mn-ea"/>
          <a:cs typeface="Arial"/>
        </a:defRPr>
      </a:lvl4pPr>
      <a:lvl5pPr marL="1543050" indent="-171450" algn="l" defTabSz="342900" rtl="0" eaLnBrk="1" latinLnBrk="0" hangingPunct="1">
        <a:lnSpc>
          <a:spcPct val="90000"/>
        </a:lnSpc>
        <a:spcBef>
          <a:spcPct val="20000"/>
        </a:spcBef>
        <a:buFont typeface="Arial"/>
        <a:buChar char="»"/>
        <a:defRPr sz="120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74E3DD-6DD0-46D9-B073-6989A570A5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FA1D76-13D7-44CE-BBAC-D7ADD1FBF0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5BF449-ED3A-40DD-9A7F-F1503F438F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1E9C34-A9BB-4192-92E5-FD5C727872B1}" type="datetimeFigureOut">
              <a:rPr lang="en-US" smtClean="0"/>
              <a:t>2/22/2022</a:t>
            </a:fld>
            <a:endParaRPr lang="en-US"/>
          </a:p>
        </p:txBody>
      </p:sp>
      <p:sp>
        <p:nvSpPr>
          <p:cNvPr id="5" name="Footer Placeholder 4">
            <a:extLst>
              <a:ext uri="{FF2B5EF4-FFF2-40B4-BE49-F238E27FC236}">
                <a16:creationId xmlns:a16="http://schemas.microsoft.com/office/drawing/2014/main" id="{1AC19212-8808-4C11-818F-9167E79A55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C4AFDB-86FE-446E-854B-B8C1FE320C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20E2C6-0AD2-48B6-9D04-060076B85E7A}" type="slidenum">
              <a:rPr lang="en-US" smtClean="0"/>
              <a:t>‹#›</a:t>
            </a:fld>
            <a:endParaRPr lang="en-US"/>
          </a:p>
        </p:txBody>
      </p:sp>
    </p:spTree>
    <p:extLst>
      <p:ext uri="{BB962C8B-B14F-4D97-AF65-F5344CB8AC3E}">
        <p14:creationId xmlns:p14="http://schemas.microsoft.com/office/powerpoint/2010/main" val="399966163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nebraska.gov/rules-and-regs/regsearch/Rules/Health_and_Human_Services_System/Title-173/Chapter-03.pdf"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nebraska.gov/rules-and-regs/regsearch/Rules/Health_and_Human_Services_System/Title-173/Chapter-03.pdf" TargetMode="External"/><Relationship Id="rId7" Type="http://schemas.openxmlformats.org/officeDocument/2006/relationships/hyperlink" Target="https://creativecommons.org/licenses/by-nc-sa/3.0/"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hyperlink" Target="http://www.movieloci.com/4270-Outbreak" TargetMode="Externa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Layout" Target="../diagrams/layout6.xml"/><Relationship Id="rId7" Type="http://schemas.openxmlformats.org/officeDocument/2006/relationships/hyperlink" Target="https://www.nebraska.gov/rules-and-regs/regsearch/Rules/Health_and_Human_Services_System/Title-173/Chapter-03.pdf" TargetMode="External"/><Relationship Id="rId2" Type="http://schemas.openxmlformats.org/officeDocument/2006/relationships/diagramData" Target="../diagrams/data6.xml"/><Relationship Id="rId1" Type="http://schemas.openxmlformats.org/officeDocument/2006/relationships/slideLayout" Target="../slideLayouts/slideLayout1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hyperlink" Target="https://iris.peabody.vanderbilt.edu/module/nur02-schoolnurse/cresource/q2/p04/"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nebraska.gov/rules-and-regs/regsearch/Rules/Health_and_Human_Services_System/Title-173/Chapter-03.pdf" TargetMode="Externa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hyperlink" Target="http://new-metodist.blogspot.com/2011_09_01_archive.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www.wikidoc.org/index.php/Measles_physical_examination"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32.gif"/><Relationship Id="rId3" Type="http://schemas.openxmlformats.org/officeDocument/2006/relationships/diagramLayout" Target="../diagrams/layout9.xml"/><Relationship Id="rId7" Type="http://schemas.openxmlformats.org/officeDocument/2006/relationships/hyperlink" Target="https://www.nebraska.gov/rules-and-regs/regsearch/Rules/Health_and_Human_Services_System/Title-173/Chapter-03.pdf" TargetMode="External"/><Relationship Id="rId2" Type="http://schemas.openxmlformats.org/officeDocument/2006/relationships/diagramData" Target="../diagrams/data9.xml"/><Relationship Id="rId1" Type="http://schemas.openxmlformats.org/officeDocument/2006/relationships/slideLayout" Target="../slideLayouts/slideLayout1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hyperlink" Target="http://iteachkinderkids.blogspot.com/2010_12_01_archive.html" TargetMode="Externa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picpedia.org/chalkboard/d/disclosures.html" TargetMode="External"/><Relationship Id="rId2" Type="http://schemas.openxmlformats.org/officeDocument/2006/relationships/image" Target="../media/image3.jpeg"/><Relationship Id="rId1" Type="http://schemas.openxmlformats.org/officeDocument/2006/relationships/slideLayout" Target="../slideLayouts/slideLayout14.xml"/><Relationship Id="rId4" Type="http://schemas.openxmlformats.org/officeDocument/2006/relationships/hyperlink" Target="https://creativecommons.org/licenses/by-sa/3.0/"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2.xml"/><Relationship Id="rId5" Type="http://schemas.openxmlformats.org/officeDocument/2006/relationships/image" Target="../media/image39.pn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41.jpeg"/><Relationship Id="rId2" Type="http://schemas.openxmlformats.org/officeDocument/2006/relationships/diagramData" Target="../diagrams/data16.xml"/><Relationship Id="rId1" Type="http://schemas.openxmlformats.org/officeDocument/2006/relationships/slideLayout" Target="../slideLayouts/slideLayout8.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hyperlink" Target="https://www.deviantart.com/cyhennessey/art/Happy-Apple-D-264967801" TargetMode="Externa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hyperlink" Target="https://dhhs.ne.gov/Documents/Title-173-Complete.pdf#search=DHHS%20title%20173" TargetMode="External"/><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hyperlink" Target="https://www.nebraska.gov/rules-and-regs/regsearch/Rules/Health_and_Human_Services_System/Title-173/Chapter-03.pdf"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hyperlink" Target="https://creativecommons.org/licenses/by/3.0/" TargetMode="External"/><Relationship Id="rId5" Type="http://schemas.openxmlformats.org/officeDocument/2006/relationships/hyperlink" Target="https://www.frontiersin.org/articles/10.3389/fcell.2020.00618/full" TargetMode="Externa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46419" y="32089"/>
            <a:ext cx="8641268" cy="3167843"/>
          </a:xfrm>
        </p:spPr>
        <p:txBody>
          <a:bodyPr>
            <a:normAutofit/>
          </a:bodyPr>
          <a:lstStyle/>
          <a:p>
            <a:pPr algn="ctr"/>
            <a:r>
              <a:rPr lang="en-US" sz="5400"/>
              <a:t>COMMUNICABLE DISEASES 101 FOR SCHOOL HEALTH</a:t>
            </a:r>
          </a:p>
        </p:txBody>
      </p:sp>
      <p:sp>
        <p:nvSpPr>
          <p:cNvPr id="3" name="Subtitle 2"/>
          <p:cNvSpPr>
            <a:spLocks noGrp="1"/>
          </p:cNvSpPr>
          <p:nvPr>
            <p:ph type="subTitle" idx="1"/>
          </p:nvPr>
        </p:nvSpPr>
        <p:spPr>
          <a:xfrm>
            <a:off x="2972791" y="3658069"/>
            <a:ext cx="8641268" cy="688511"/>
          </a:xfrm>
        </p:spPr>
        <p:txBody>
          <a:bodyPr vert="horz" lIns="68580" tIns="34290" rIns="68580" bIns="34290" rtlCol="0" anchor="t">
            <a:normAutofit/>
          </a:bodyPr>
          <a:lstStyle/>
          <a:p>
            <a:pPr algn="ctr"/>
            <a:r>
              <a:rPr lang="en-US" sz="2000"/>
              <a:t>Presented by Nebraska ICAP </a:t>
            </a:r>
          </a:p>
          <a:p>
            <a:pPr algn="ctr"/>
            <a:endParaRPr lang="en-US" sz="1800"/>
          </a:p>
        </p:txBody>
      </p:sp>
    </p:spTree>
    <p:extLst>
      <p:ext uri="{BB962C8B-B14F-4D97-AF65-F5344CB8AC3E}">
        <p14:creationId xmlns:p14="http://schemas.microsoft.com/office/powerpoint/2010/main" val="969810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67A38-BC48-4427-AED7-512B7493EC65}"/>
              </a:ext>
            </a:extLst>
          </p:cNvPr>
          <p:cNvSpPr>
            <a:spLocks noGrp="1"/>
          </p:cNvSpPr>
          <p:nvPr>
            <p:ph type="title"/>
          </p:nvPr>
        </p:nvSpPr>
        <p:spPr>
          <a:xfrm>
            <a:off x="826578" y="395834"/>
            <a:ext cx="10809692" cy="978153"/>
          </a:xfrm>
        </p:spPr>
        <p:txBody>
          <a:bodyPr/>
          <a:lstStyle/>
          <a:p>
            <a:r>
              <a:rPr lang="en-US">
                <a:latin typeface="+mj-lt"/>
              </a:rPr>
              <a:t>Reportable Communicable Diseases</a:t>
            </a:r>
          </a:p>
        </p:txBody>
      </p:sp>
      <p:graphicFrame>
        <p:nvGraphicFramePr>
          <p:cNvPr id="6" name="Content Placeholder 2">
            <a:extLst>
              <a:ext uri="{FF2B5EF4-FFF2-40B4-BE49-F238E27FC236}">
                <a16:creationId xmlns:a16="http://schemas.microsoft.com/office/drawing/2014/main" id="{057F046D-5AFF-4D30-9473-EAD35223BFB5}"/>
              </a:ext>
            </a:extLst>
          </p:cNvPr>
          <p:cNvGraphicFramePr>
            <a:graphicFrameLocks noGrp="1"/>
          </p:cNvGraphicFramePr>
          <p:nvPr>
            <p:ph idx="1"/>
          </p:nvPr>
        </p:nvGraphicFramePr>
        <p:xfrm>
          <a:off x="826578" y="1882620"/>
          <a:ext cx="10809692" cy="4196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84733C81-A4BF-4673-B29E-F35E62CB883B}"/>
              </a:ext>
            </a:extLst>
          </p:cNvPr>
          <p:cNvSpPr txBox="1"/>
          <p:nvPr/>
        </p:nvSpPr>
        <p:spPr>
          <a:xfrm>
            <a:off x="4880378" y="6092834"/>
            <a:ext cx="2899320" cy="369332"/>
          </a:xfrm>
          <a:prstGeom prst="rect">
            <a:avLst/>
          </a:prstGeom>
          <a:noFill/>
        </p:spPr>
        <p:txBody>
          <a:bodyPr wrap="none" rtlCol="0">
            <a:spAutoFit/>
          </a:bodyPr>
          <a:lstStyle/>
          <a:p>
            <a:r>
              <a:rPr lang="en-US" dirty="0">
                <a:hlinkClick r:id="rId8"/>
              </a:rPr>
              <a:t>Title 173 Ch 1 (nebraska.gov)</a:t>
            </a:r>
            <a:endParaRPr lang="en-US" dirty="0"/>
          </a:p>
        </p:txBody>
      </p:sp>
    </p:spTree>
    <p:extLst>
      <p:ext uri="{BB962C8B-B14F-4D97-AF65-F5344CB8AC3E}">
        <p14:creationId xmlns:p14="http://schemas.microsoft.com/office/powerpoint/2010/main" val="207187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96259-03FC-40F2-A4DE-5B089198ED8A}"/>
              </a:ext>
            </a:extLst>
          </p:cNvPr>
          <p:cNvSpPr>
            <a:spLocks noGrp="1"/>
          </p:cNvSpPr>
          <p:nvPr>
            <p:ph type="title"/>
          </p:nvPr>
        </p:nvSpPr>
        <p:spPr>
          <a:xfrm>
            <a:off x="826578" y="395834"/>
            <a:ext cx="10809692" cy="909183"/>
          </a:xfrm>
        </p:spPr>
        <p:txBody>
          <a:bodyPr/>
          <a:lstStyle/>
          <a:p>
            <a:r>
              <a:rPr lang="en-US">
                <a:latin typeface="+mj-lt"/>
              </a:rPr>
              <a:t>Outbreak Defined</a:t>
            </a:r>
          </a:p>
        </p:txBody>
      </p:sp>
      <p:sp>
        <p:nvSpPr>
          <p:cNvPr id="3" name="Content Placeholder 2">
            <a:extLst>
              <a:ext uri="{FF2B5EF4-FFF2-40B4-BE49-F238E27FC236}">
                <a16:creationId xmlns:a16="http://schemas.microsoft.com/office/drawing/2014/main" id="{8A9D9E24-F76E-468E-9268-ABB039E0E82A}"/>
              </a:ext>
            </a:extLst>
          </p:cNvPr>
          <p:cNvSpPr>
            <a:spLocks noGrp="1"/>
          </p:cNvSpPr>
          <p:nvPr>
            <p:ph idx="1"/>
          </p:nvPr>
        </p:nvSpPr>
        <p:spPr>
          <a:xfrm>
            <a:off x="826578" y="1457325"/>
            <a:ext cx="5993322" cy="4621955"/>
          </a:xfrm>
        </p:spPr>
        <p:txBody>
          <a:bodyPr vert="horz" lIns="91440" tIns="45720" rIns="91440" bIns="45720" rtlCol="0" anchor="t">
            <a:normAutofit/>
          </a:bodyPr>
          <a:lstStyle/>
          <a:p>
            <a:pPr marL="457200" indent="-457200">
              <a:buFont typeface="Arial"/>
              <a:buChar char="•"/>
            </a:pPr>
            <a:r>
              <a:rPr lang="en-US" sz="2800">
                <a:latin typeface="+mj-lt"/>
              </a:rPr>
              <a:t>The occurrence of </a:t>
            </a:r>
            <a:r>
              <a:rPr lang="en-US" sz="2800" b="1" u="sng">
                <a:latin typeface="+mj-lt"/>
              </a:rPr>
              <a:t>one or more case </a:t>
            </a:r>
            <a:r>
              <a:rPr lang="en-US" sz="2800">
                <a:latin typeface="+mj-lt"/>
              </a:rPr>
              <a:t>of an illness of similar nature in persons of a community, institution, region, or other geographically defined areas which is </a:t>
            </a:r>
            <a:r>
              <a:rPr lang="en-US" sz="2800" b="1" u="sng">
                <a:latin typeface="+mj-lt"/>
              </a:rPr>
              <a:t>clearly in excess of normal expectancy.</a:t>
            </a:r>
            <a:endParaRPr lang="en-US" b="1" u="sng">
              <a:latin typeface="+mj-lt"/>
            </a:endParaRPr>
          </a:p>
        </p:txBody>
      </p:sp>
      <p:sp>
        <p:nvSpPr>
          <p:cNvPr id="4" name="TextBox 3">
            <a:extLst>
              <a:ext uri="{FF2B5EF4-FFF2-40B4-BE49-F238E27FC236}">
                <a16:creationId xmlns:a16="http://schemas.microsoft.com/office/drawing/2014/main" id="{207CE408-120A-4DC6-BAB0-C5D5D65A5D95}"/>
              </a:ext>
            </a:extLst>
          </p:cNvPr>
          <p:cNvSpPr txBox="1"/>
          <p:nvPr/>
        </p:nvSpPr>
        <p:spPr>
          <a:xfrm>
            <a:off x="4388657" y="6385549"/>
            <a:ext cx="2899320" cy="369332"/>
          </a:xfrm>
          <a:prstGeom prst="rect">
            <a:avLst/>
          </a:prstGeom>
          <a:noFill/>
        </p:spPr>
        <p:txBody>
          <a:bodyPr wrap="none" rtlCol="0">
            <a:spAutoFit/>
          </a:bodyPr>
          <a:lstStyle/>
          <a:p>
            <a:r>
              <a:rPr lang="en-US" dirty="0">
                <a:hlinkClick r:id="rId3"/>
              </a:rPr>
              <a:t>Title 173 Ch 3 (nebraska.gov)</a:t>
            </a:r>
            <a:endParaRPr lang="en-US" dirty="0"/>
          </a:p>
        </p:txBody>
      </p:sp>
      <p:pic>
        <p:nvPicPr>
          <p:cNvPr id="2052" name="Picture 4" descr="Image result for school nurse">
            <a:extLst>
              <a:ext uri="{FF2B5EF4-FFF2-40B4-BE49-F238E27FC236}">
                <a16:creationId xmlns:a16="http://schemas.microsoft.com/office/drawing/2014/main" id="{C332DE8E-01C0-476A-923B-516F88B9D8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2891" y="4047762"/>
            <a:ext cx="3172934" cy="21081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Graphical user interface, website&#10;&#10;Description automatically generated">
            <a:extLst>
              <a:ext uri="{FF2B5EF4-FFF2-40B4-BE49-F238E27FC236}">
                <a16:creationId xmlns:a16="http://schemas.microsoft.com/office/drawing/2014/main" id="{E9D9C9DC-DAC7-4F21-9FBA-7A508D03F54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172325" y="114974"/>
            <a:ext cx="4090745" cy="5964306"/>
          </a:xfrm>
          <a:prstGeom prst="rect">
            <a:avLst/>
          </a:prstGeom>
        </p:spPr>
      </p:pic>
      <p:sp>
        <p:nvSpPr>
          <p:cNvPr id="7" name="TextBox 6">
            <a:extLst>
              <a:ext uri="{FF2B5EF4-FFF2-40B4-BE49-F238E27FC236}">
                <a16:creationId xmlns:a16="http://schemas.microsoft.com/office/drawing/2014/main" id="{4FECE5AC-F93A-420A-809E-E51DFBD55425}"/>
              </a:ext>
            </a:extLst>
          </p:cNvPr>
          <p:cNvSpPr txBox="1"/>
          <p:nvPr/>
        </p:nvSpPr>
        <p:spPr>
          <a:xfrm>
            <a:off x="7932856" y="6512194"/>
            <a:ext cx="3703414" cy="230832"/>
          </a:xfrm>
          <a:prstGeom prst="rect">
            <a:avLst/>
          </a:prstGeom>
          <a:noFill/>
        </p:spPr>
        <p:txBody>
          <a:bodyPr wrap="square" rtlCol="0">
            <a:spAutoFit/>
          </a:bodyPr>
          <a:lstStyle/>
          <a:p>
            <a:r>
              <a:rPr lang="en-US" sz="900">
                <a:hlinkClick r:id="rId6" tooltip="http://www.movieloci.com/4270-Outbreak"/>
              </a:rPr>
              <a:t>This Photo</a:t>
            </a:r>
            <a:r>
              <a:rPr lang="en-US" sz="900"/>
              <a:t> by Unknown Author is licensed under </a:t>
            </a:r>
            <a:r>
              <a:rPr lang="en-US" sz="900">
                <a:hlinkClick r:id="rId7" tooltip="https://creativecommons.org/licenses/by-nc-sa/3.0/"/>
              </a:rPr>
              <a:t>CC BY-SA-NC</a:t>
            </a:r>
            <a:endParaRPr lang="en-US" sz="900"/>
          </a:p>
        </p:txBody>
      </p:sp>
    </p:spTree>
    <p:extLst>
      <p:ext uri="{BB962C8B-B14F-4D97-AF65-F5344CB8AC3E}">
        <p14:creationId xmlns:p14="http://schemas.microsoft.com/office/powerpoint/2010/main" val="4016970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1A918-4F3F-466D-826E-2AF99F083FE4}"/>
              </a:ext>
            </a:extLst>
          </p:cNvPr>
          <p:cNvSpPr>
            <a:spLocks noGrp="1"/>
          </p:cNvSpPr>
          <p:nvPr>
            <p:ph type="title"/>
          </p:nvPr>
        </p:nvSpPr>
        <p:spPr/>
        <p:txBody>
          <a:bodyPr/>
          <a:lstStyle/>
          <a:p>
            <a:r>
              <a:rPr lang="en-US" sz="3350"/>
              <a:t>How Do We Know it's an Outbreak</a:t>
            </a:r>
            <a:endParaRPr lang="en-US"/>
          </a:p>
        </p:txBody>
      </p:sp>
      <p:sp>
        <p:nvSpPr>
          <p:cNvPr id="3" name="Content Placeholder 2">
            <a:extLst>
              <a:ext uri="{FF2B5EF4-FFF2-40B4-BE49-F238E27FC236}">
                <a16:creationId xmlns:a16="http://schemas.microsoft.com/office/drawing/2014/main" id="{2A6DDD65-CBAC-4E57-97DF-D7968D8ABF99}"/>
              </a:ext>
            </a:extLst>
          </p:cNvPr>
          <p:cNvSpPr>
            <a:spLocks noGrp="1"/>
          </p:cNvSpPr>
          <p:nvPr>
            <p:ph idx="1"/>
          </p:nvPr>
        </p:nvSpPr>
        <p:spPr/>
        <p:txBody>
          <a:bodyPr vert="horz" lIns="91440" tIns="45720" rIns="91440" bIns="45720" rtlCol="0" anchor="t">
            <a:noAutofit/>
          </a:bodyPr>
          <a:lstStyle/>
          <a:p>
            <a:r>
              <a:rPr lang="en-US" sz="1800" b="1"/>
              <a:t>Foodborne Illness Outbreak Detection</a:t>
            </a:r>
          </a:p>
          <a:p>
            <a:endParaRPr lang="en-US" sz="1800" b="1"/>
          </a:p>
          <a:p>
            <a:pPr marL="285750" indent="-285750">
              <a:buFont typeface="Wingdings"/>
              <a:buChar char="q"/>
            </a:pPr>
            <a:r>
              <a:rPr lang="en-US" sz="1800" b="1">
                <a:solidFill>
                  <a:srgbClr val="FF0000"/>
                </a:solidFill>
              </a:rPr>
              <a:t>Routine surveillance interviews</a:t>
            </a:r>
            <a:r>
              <a:rPr lang="en-US" sz="1800">
                <a:solidFill>
                  <a:srgbClr val="FF0000"/>
                </a:solidFill>
              </a:rPr>
              <a:t> </a:t>
            </a:r>
          </a:p>
          <a:p>
            <a:pPr marL="285750" indent="-285750">
              <a:buFont typeface="Arial"/>
              <a:buChar char="•"/>
            </a:pPr>
            <a:r>
              <a:rPr lang="en-US" sz="1800"/>
              <a:t>Some outbreaks are detected through routine surveillance activities that include interviewing all persons who are diagnosed with a reportable disease. An investigation is initiated when multiple cases report a common exposure, such as eating a common food item, eating at a common restaurant, or having contact with an identical water source, daycare, or </a:t>
            </a:r>
            <a:r>
              <a:rPr lang="en-US" sz="1800" b="1"/>
              <a:t>school.</a:t>
            </a:r>
            <a:r>
              <a:rPr lang="en-US" sz="1800"/>
              <a:t> </a:t>
            </a:r>
          </a:p>
          <a:p>
            <a:pPr marL="285750" indent="-285750">
              <a:buFont typeface="Arial"/>
              <a:buChar char="•"/>
            </a:pPr>
            <a:endParaRPr lang="en-US" sz="1800"/>
          </a:p>
          <a:p>
            <a:pPr marL="342900" indent="-342900">
              <a:buFont typeface="Wingdings"/>
              <a:buChar char="q"/>
            </a:pPr>
            <a:r>
              <a:rPr lang="en-US" sz="1800" b="1">
                <a:solidFill>
                  <a:srgbClr val="FF0000"/>
                </a:solidFill>
              </a:rPr>
              <a:t>Reports of suspected foodborne illness</a:t>
            </a:r>
            <a:r>
              <a:rPr lang="en-US" sz="1800">
                <a:solidFill>
                  <a:srgbClr val="FF0000"/>
                </a:solidFill>
              </a:rPr>
              <a:t> </a:t>
            </a:r>
          </a:p>
          <a:p>
            <a:pPr>
              <a:buChar char="•"/>
            </a:pPr>
            <a:r>
              <a:rPr lang="en-US" sz="1800"/>
              <a:t>  DHHS receives reports of suspected foodborne illness from the general public through local health departments </a:t>
            </a:r>
            <a:endParaRPr lang="en-US" sz="1800" b="1"/>
          </a:p>
          <a:p>
            <a:pPr>
              <a:buChar char="•"/>
            </a:pPr>
            <a:r>
              <a:rPr lang="en-US" sz="1800"/>
              <a:t>  Healthcare providers may report suspected foodborne illness outbreaks if they see an unexpected number of patients with gastrointestinal illness.</a:t>
            </a:r>
          </a:p>
          <a:p>
            <a:pPr>
              <a:buChar char="•"/>
            </a:pPr>
            <a:r>
              <a:rPr lang="en-US" sz="1800"/>
              <a:t>   Restaurants, daycare providers, </a:t>
            </a:r>
            <a:r>
              <a:rPr lang="en-US" sz="1800" b="1"/>
              <a:t>schools,</a:t>
            </a:r>
            <a:r>
              <a:rPr lang="en-US" sz="1800"/>
              <a:t> and health care facilities (i.e., hospitals, long-term care facilities) may also report outbreaks to LHD.</a:t>
            </a:r>
          </a:p>
          <a:p>
            <a:pPr marL="842645" lvl="1" indent="-285750"/>
            <a:endParaRPr lang="en-US" sz="1800"/>
          </a:p>
          <a:p>
            <a:pPr marL="842645" lvl="1" indent="-285750"/>
            <a:endParaRPr lang="en-US" sz="1800"/>
          </a:p>
          <a:p>
            <a:pPr marL="842645" lvl="1" indent="-285750"/>
            <a:endParaRPr lang="en-US" sz="1800"/>
          </a:p>
          <a:p>
            <a:endParaRPr lang="en-US"/>
          </a:p>
        </p:txBody>
      </p:sp>
    </p:spTree>
    <p:extLst>
      <p:ext uri="{BB962C8B-B14F-4D97-AF65-F5344CB8AC3E}">
        <p14:creationId xmlns:p14="http://schemas.microsoft.com/office/powerpoint/2010/main" val="2620881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C7267-ECB0-499D-BFA8-2B04FBFE57A1}"/>
              </a:ext>
            </a:extLst>
          </p:cNvPr>
          <p:cNvSpPr>
            <a:spLocks noGrp="1"/>
          </p:cNvSpPr>
          <p:nvPr>
            <p:ph type="title"/>
          </p:nvPr>
        </p:nvSpPr>
        <p:spPr/>
        <p:txBody>
          <a:bodyPr/>
          <a:lstStyle/>
          <a:p>
            <a:r>
              <a:rPr lang="en-US" sz="3350"/>
              <a:t>Outbreak Definitions- Detailed</a:t>
            </a:r>
            <a:endParaRPr lang="en-US"/>
          </a:p>
        </p:txBody>
      </p:sp>
      <p:sp>
        <p:nvSpPr>
          <p:cNvPr id="3" name="Content Placeholder 2">
            <a:extLst>
              <a:ext uri="{FF2B5EF4-FFF2-40B4-BE49-F238E27FC236}">
                <a16:creationId xmlns:a16="http://schemas.microsoft.com/office/drawing/2014/main" id="{B3580438-7539-412A-AA92-4A1003BD7EC6}"/>
              </a:ext>
            </a:extLst>
          </p:cNvPr>
          <p:cNvSpPr>
            <a:spLocks noGrp="1"/>
          </p:cNvSpPr>
          <p:nvPr>
            <p:ph idx="1"/>
          </p:nvPr>
        </p:nvSpPr>
        <p:spPr>
          <a:xfrm>
            <a:off x="826578" y="2097543"/>
            <a:ext cx="10809692" cy="3981737"/>
          </a:xfrm>
        </p:spPr>
        <p:txBody>
          <a:bodyPr vert="horz" lIns="91440" tIns="45720" rIns="91440" bIns="45720" rtlCol="0" anchor="t">
            <a:normAutofit fontScale="92500" lnSpcReduction="10000"/>
          </a:bodyPr>
          <a:lstStyle/>
          <a:p>
            <a:r>
              <a:rPr lang="en-US" sz="2400" b="1"/>
              <a:t>Epidemic</a:t>
            </a:r>
            <a:r>
              <a:rPr lang="en-US" sz="2400"/>
              <a:t> refers to an increase, often sudden, in the number of cases of a disease above what is normally expected in that population in that area. </a:t>
            </a:r>
          </a:p>
          <a:p>
            <a:endParaRPr lang="en-US" sz="2400" b="1"/>
          </a:p>
          <a:p>
            <a:r>
              <a:rPr lang="en-US" sz="2400" b="1"/>
              <a:t>Outbreak</a:t>
            </a:r>
            <a:r>
              <a:rPr lang="en-US" sz="2400"/>
              <a:t> carries the same definition of epidemic but is often used for a more limited geographic area. </a:t>
            </a:r>
          </a:p>
          <a:p>
            <a:endParaRPr lang="en-US" sz="2400"/>
          </a:p>
          <a:p>
            <a:r>
              <a:rPr lang="en-US" sz="2400" b="1"/>
              <a:t>Cluster</a:t>
            </a:r>
            <a:r>
              <a:rPr lang="en-US" sz="2400"/>
              <a:t> refers to an aggregation of cases grouped in place and time that are suspected to be greater than the number expected, even though the expected number may not be known. </a:t>
            </a:r>
          </a:p>
          <a:p>
            <a:endParaRPr lang="en-US" sz="2400" b="1"/>
          </a:p>
          <a:p>
            <a:r>
              <a:rPr lang="en-US" sz="2400" b="1"/>
              <a:t>Pandemic</a:t>
            </a:r>
            <a:r>
              <a:rPr lang="en-US" sz="2400"/>
              <a:t> refers to an epidemic that has spread over several countries or continents, usually affecting a large number of people.</a:t>
            </a:r>
          </a:p>
        </p:txBody>
      </p:sp>
    </p:spTree>
    <p:extLst>
      <p:ext uri="{BB962C8B-B14F-4D97-AF65-F5344CB8AC3E}">
        <p14:creationId xmlns:p14="http://schemas.microsoft.com/office/powerpoint/2010/main" val="184784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562BD-64B1-4AE2-93FE-B4698C16A06E}"/>
              </a:ext>
            </a:extLst>
          </p:cNvPr>
          <p:cNvSpPr>
            <a:spLocks noGrp="1"/>
          </p:cNvSpPr>
          <p:nvPr>
            <p:ph type="title"/>
          </p:nvPr>
        </p:nvSpPr>
        <p:spPr/>
        <p:txBody>
          <a:bodyPr>
            <a:normAutofit/>
          </a:bodyPr>
          <a:lstStyle/>
          <a:p>
            <a:r>
              <a:rPr lang="en-US" sz="3350"/>
              <a:t>Examples of Outbreaks</a:t>
            </a:r>
            <a:br>
              <a:rPr lang="en-US" sz="3350"/>
            </a:br>
            <a:r>
              <a:rPr lang="en-US" sz="1200"/>
              <a:t>Measles cases in 2022</a:t>
            </a:r>
          </a:p>
          <a:p>
            <a:r>
              <a:rPr lang="en-US" sz="1200" b="0"/>
              <a:t>As of February 3, 2022, a total of zero measles cases have been reported.</a:t>
            </a:r>
            <a:endParaRPr lang="en-US" sz="1200"/>
          </a:p>
          <a:p>
            <a:endParaRPr lang="en-US" sz="3350"/>
          </a:p>
        </p:txBody>
      </p:sp>
      <p:pic>
        <p:nvPicPr>
          <p:cNvPr id="4" name="Picture 4" descr="Chart&#10;&#10;Description automatically generated">
            <a:extLst>
              <a:ext uri="{FF2B5EF4-FFF2-40B4-BE49-F238E27FC236}">
                <a16:creationId xmlns:a16="http://schemas.microsoft.com/office/drawing/2014/main" id="{41DC591F-2BF5-415B-BDC0-9E75704888D0}"/>
              </a:ext>
            </a:extLst>
          </p:cNvPr>
          <p:cNvPicPr>
            <a:picLocks noGrp="1" noChangeAspect="1"/>
          </p:cNvPicPr>
          <p:nvPr>
            <p:ph idx="1"/>
          </p:nvPr>
        </p:nvPicPr>
        <p:blipFill>
          <a:blip r:embed="rId2"/>
          <a:stretch>
            <a:fillRect/>
          </a:stretch>
        </p:blipFill>
        <p:spPr>
          <a:xfrm>
            <a:off x="2402985" y="1543140"/>
            <a:ext cx="6976696" cy="4440890"/>
          </a:xfrm>
        </p:spPr>
      </p:pic>
      <p:sp>
        <p:nvSpPr>
          <p:cNvPr id="7" name="TextBox 6">
            <a:extLst>
              <a:ext uri="{FF2B5EF4-FFF2-40B4-BE49-F238E27FC236}">
                <a16:creationId xmlns:a16="http://schemas.microsoft.com/office/drawing/2014/main" id="{0896842A-5799-48D6-AC48-84B6AB6F4BFC}"/>
              </a:ext>
            </a:extLst>
          </p:cNvPr>
          <p:cNvSpPr txBox="1"/>
          <p:nvPr/>
        </p:nvSpPr>
        <p:spPr>
          <a:xfrm>
            <a:off x="2235709" y="6200803"/>
            <a:ext cx="587912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mn-lt"/>
                <a:cs typeface="+mn-lt"/>
              </a:rPr>
              <a:t>https://www.cdc.gov/measles/cases-outbreaks.html</a:t>
            </a:r>
            <a:endParaRPr lang="en-US"/>
          </a:p>
        </p:txBody>
      </p:sp>
    </p:spTree>
    <p:extLst>
      <p:ext uri="{BB962C8B-B14F-4D97-AF65-F5344CB8AC3E}">
        <p14:creationId xmlns:p14="http://schemas.microsoft.com/office/powerpoint/2010/main" val="3610169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A340-054B-47E3-82EC-8A4077A41BD4}"/>
              </a:ext>
            </a:extLst>
          </p:cNvPr>
          <p:cNvSpPr>
            <a:spLocks noGrp="1"/>
          </p:cNvSpPr>
          <p:nvPr>
            <p:ph type="title"/>
          </p:nvPr>
        </p:nvSpPr>
        <p:spPr/>
        <p:txBody>
          <a:bodyPr/>
          <a:lstStyle/>
          <a:p>
            <a:r>
              <a:rPr lang="en-US" sz="3350"/>
              <a:t>R0 number of Pediatric Contagious Illnesses if NO Immunization</a:t>
            </a:r>
            <a:endParaRPr lang="en-US"/>
          </a:p>
        </p:txBody>
      </p:sp>
      <p:pic>
        <p:nvPicPr>
          <p:cNvPr id="4" name="Picture 4" descr="Table&#10;&#10;Description automatically generated">
            <a:extLst>
              <a:ext uri="{FF2B5EF4-FFF2-40B4-BE49-F238E27FC236}">
                <a16:creationId xmlns:a16="http://schemas.microsoft.com/office/drawing/2014/main" id="{6A94C062-BDAA-46B4-B402-2615DC94B7D9}"/>
              </a:ext>
            </a:extLst>
          </p:cNvPr>
          <p:cNvPicPr>
            <a:picLocks noGrp="1" noChangeAspect="1"/>
          </p:cNvPicPr>
          <p:nvPr>
            <p:ph idx="1"/>
          </p:nvPr>
        </p:nvPicPr>
        <p:blipFill>
          <a:blip r:embed="rId2"/>
          <a:stretch>
            <a:fillRect/>
          </a:stretch>
        </p:blipFill>
        <p:spPr>
          <a:xfrm>
            <a:off x="3433651" y="1882620"/>
            <a:ext cx="5595547" cy="4196660"/>
          </a:xfrm>
        </p:spPr>
      </p:pic>
    </p:spTree>
    <p:extLst>
      <p:ext uri="{BB962C8B-B14F-4D97-AF65-F5344CB8AC3E}">
        <p14:creationId xmlns:p14="http://schemas.microsoft.com/office/powerpoint/2010/main" val="2512935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D6030-C8DD-4E63-9ADD-CC05BC82850B}"/>
              </a:ext>
            </a:extLst>
          </p:cNvPr>
          <p:cNvSpPr>
            <a:spLocks noGrp="1"/>
          </p:cNvSpPr>
          <p:nvPr>
            <p:ph type="title"/>
          </p:nvPr>
        </p:nvSpPr>
        <p:spPr/>
        <p:txBody>
          <a:bodyPr/>
          <a:lstStyle/>
          <a:p>
            <a:r>
              <a:rPr lang="en-US" sz="3350"/>
              <a:t>Not all Outbreaks are Immediately Visible... </a:t>
            </a:r>
            <a:br>
              <a:rPr lang="en-US" sz="3350"/>
            </a:br>
            <a:r>
              <a:rPr lang="en-US" sz="3350"/>
              <a:t> </a:t>
            </a:r>
            <a:endParaRPr lang="en-US"/>
          </a:p>
        </p:txBody>
      </p:sp>
      <p:pic>
        <p:nvPicPr>
          <p:cNvPr id="4" name="Picture 4" descr="Table&#10;&#10;Description automatically generated">
            <a:extLst>
              <a:ext uri="{FF2B5EF4-FFF2-40B4-BE49-F238E27FC236}">
                <a16:creationId xmlns:a16="http://schemas.microsoft.com/office/drawing/2014/main" id="{01D33F76-8AD0-4DFD-A3A7-220A75C6034D}"/>
              </a:ext>
            </a:extLst>
          </p:cNvPr>
          <p:cNvPicPr>
            <a:picLocks noGrp="1" noChangeAspect="1"/>
          </p:cNvPicPr>
          <p:nvPr>
            <p:ph sz="half" idx="1"/>
          </p:nvPr>
        </p:nvPicPr>
        <p:blipFill>
          <a:blip r:embed="rId2"/>
          <a:stretch>
            <a:fillRect/>
          </a:stretch>
        </p:blipFill>
        <p:spPr>
          <a:xfrm>
            <a:off x="820616" y="2124836"/>
            <a:ext cx="5076947" cy="3497083"/>
          </a:xfrm>
        </p:spPr>
      </p:pic>
      <p:sp>
        <p:nvSpPr>
          <p:cNvPr id="5" name="Content Placeholder 4">
            <a:extLst>
              <a:ext uri="{FF2B5EF4-FFF2-40B4-BE49-F238E27FC236}">
                <a16:creationId xmlns:a16="http://schemas.microsoft.com/office/drawing/2014/main" id="{D8AAA044-7842-4D01-BC59-8240080DB407}"/>
              </a:ext>
            </a:extLst>
          </p:cNvPr>
          <p:cNvSpPr>
            <a:spLocks noGrp="1"/>
          </p:cNvSpPr>
          <p:nvPr>
            <p:ph sz="half" idx="2"/>
          </p:nvPr>
        </p:nvSpPr>
        <p:spPr/>
        <p:txBody>
          <a:bodyPr vert="horz" lIns="91440" tIns="45720" rIns="91440" bIns="45720" rtlCol="0" anchor="t">
            <a:normAutofit/>
          </a:bodyPr>
          <a:lstStyle/>
          <a:p>
            <a:r>
              <a:rPr lang="en-US">
                <a:solidFill>
                  <a:schemeClr val="accent1"/>
                </a:solidFill>
              </a:rPr>
              <a:t>AFM- Acute Flaccid Myelitis in Children</a:t>
            </a:r>
          </a:p>
          <a:p>
            <a:endParaRPr lang="en-US">
              <a:solidFill>
                <a:schemeClr val="accent1"/>
              </a:solidFill>
            </a:endParaRPr>
          </a:p>
          <a:p>
            <a:r>
              <a:rPr lang="en-US"/>
              <a:t>- As of February 10, 2022, there have been </a:t>
            </a:r>
            <a:r>
              <a:rPr lang="en-US" b="1"/>
              <a:t>28 confirmed cases in 2021 out of 59 reports of patients under investigation (PUIs)</a:t>
            </a:r>
            <a:r>
              <a:rPr lang="en-US"/>
              <a:t> and </a:t>
            </a:r>
            <a:r>
              <a:rPr lang="en-US" b="1"/>
              <a:t>no confirmed cases in 2022 out of 3 PUIs</a:t>
            </a:r>
            <a:r>
              <a:rPr lang="en-US"/>
              <a:t>.</a:t>
            </a:r>
          </a:p>
          <a:p>
            <a:r>
              <a:rPr lang="en-US"/>
              <a:t>There have been </a:t>
            </a:r>
            <a:r>
              <a:rPr lang="en-US" b="1"/>
              <a:t>678 confirmed cases</a:t>
            </a:r>
            <a:r>
              <a:rPr lang="en-US"/>
              <a:t> since CDC began tracking AFM in August of 2014. CDC has been thoroughly investigating cases since that time. Increases in  AFM cases, mostly in young children, in 2014, 2016 and 2018.</a:t>
            </a:r>
          </a:p>
          <a:p>
            <a:endParaRPr lang="en-US"/>
          </a:p>
          <a:p>
            <a:endParaRPr lang="en-US"/>
          </a:p>
          <a:p>
            <a:endParaRPr lang="en-US"/>
          </a:p>
        </p:txBody>
      </p:sp>
      <p:sp>
        <p:nvSpPr>
          <p:cNvPr id="6" name="TextBox 5">
            <a:extLst>
              <a:ext uri="{FF2B5EF4-FFF2-40B4-BE49-F238E27FC236}">
                <a16:creationId xmlns:a16="http://schemas.microsoft.com/office/drawing/2014/main" id="{A61D4D12-7CFA-41EA-A21F-BEEC8721F368}"/>
              </a:ext>
            </a:extLst>
          </p:cNvPr>
          <p:cNvSpPr txBox="1"/>
          <p:nvPr/>
        </p:nvSpPr>
        <p:spPr>
          <a:xfrm>
            <a:off x="4372708" y="5984631"/>
            <a:ext cx="613312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mn-lt"/>
                <a:cs typeface="+mn-lt"/>
              </a:rPr>
              <a:t>https://www.cdc.gov/acute-flaccid-myelitis/cases-in-us.html</a:t>
            </a:r>
            <a:endParaRPr lang="en-US"/>
          </a:p>
        </p:txBody>
      </p:sp>
      <p:pic>
        <p:nvPicPr>
          <p:cNvPr id="7" name="Picture 7" descr="Chart, histogram&#10;&#10;Description automatically generated">
            <a:extLst>
              <a:ext uri="{FF2B5EF4-FFF2-40B4-BE49-F238E27FC236}">
                <a16:creationId xmlns:a16="http://schemas.microsoft.com/office/drawing/2014/main" id="{DBA41846-33F1-4EF9-8CBD-8A8DD10094DE}"/>
              </a:ext>
            </a:extLst>
          </p:cNvPr>
          <p:cNvPicPr>
            <a:picLocks noChangeAspect="1"/>
          </p:cNvPicPr>
          <p:nvPr/>
        </p:nvPicPr>
        <p:blipFill>
          <a:blip r:embed="rId3"/>
          <a:stretch>
            <a:fillRect/>
          </a:stretch>
        </p:blipFill>
        <p:spPr>
          <a:xfrm>
            <a:off x="7430477" y="4759853"/>
            <a:ext cx="2743200" cy="1304602"/>
          </a:xfrm>
          <a:prstGeom prst="rect">
            <a:avLst/>
          </a:prstGeom>
        </p:spPr>
      </p:pic>
    </p:spTree>
    <p:extLst>
      <p:ext uri="{BB962C8B-B14F-4D97-AF65-F5344CB8AC3E}">
        <p14:creationId xmlns:p14="http://schemas.microsoft.com/office/powerpoint/2010/main" val="3302054256"/>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A84A4-93A7-449A-9D1F-CE9592456AF6}"/>
              </a:ext>
            </a:extLst>
          </p:cNvPr>
          <p:cNvSpPr>
            <a:spLocks noGrp="1"/>
          </p:cNvSpPr>
          <p:nvPr>
            <p:ph type="title"/>
          </p:nvPr>
        </p:nvSpPr>
        <p:spPr>
          <a:xfrm>
            <a:off x="826578" y="395834"/>
            <a:ext cx="10809692" cy="864795"/>
          </a:xfrm>
        </p:spPr>
        <p:txBody>
          <a:bodyPr/>
          <a:lstStyle/>
          <a:p>
            <a:r>
              <a:rPr lang="en-US">
                <a:latin typeface="+mj-lt"/>
              </a:rPr>
              <a:t>Who is required to report communicable disease</a:t>
            </a:r>
          </a:p>
        </p:txBody>
      </p:sp>
      <p:graphicFrame>
        <p:nvGraphicFramePr>
          <p:cNvPr id="8" name="Content Placeholder 2">
            <a:extLst>
              <a:ext uri="{FF2B5EF4-FFF2-40B4-BE49-F238E27FC236}">
                <a16:creationId xmlns:a16="http://schemas.microsoft.com/office/drawing/2014/main" id="{A4DD2961-8B01-4A14-9C63-46777892C1F3}"/>
              </a:ext>
            </a:extLst>
          </p:cNvPr>
          <p:cNvGraphicFramePr>
            <a:graphicFrameLocks noGrp="1"/>
          </p:cNvGraphicFramePr>
          <p:nvPr>
            <p:ph idx="1"/>
            <p:extLst>
              <p:ext uri="{D42A27DB-BD31-4B8C-83A1-F6EECF244321}">
                <p14:modId xmlns:p14="http://schemas.microsoft.com/office/powerpoint/2010/main" val="664826278"/>
              </p:ext>
            </p:extLst>
          </p:nvPr>
        </p:nvGraphicFramePr>
        <p:xfrm>
          <a:off x="826578" y="1882620"/>
          <a:ext cx="10809692" cy="4196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CFD2B60A-5CAC-405C-9B1E-92EEB0559041}"/>
              </a:ext>
            </a:extLst>
          </p:cNvPr>
          <p:cNvSpPr txBox="1"/>
          <p:nvPr/>
        </p:nvSpPr>
        <p:spPr>
          <a:xfrm>
            <a:off x="4880378" y="6092834"/>
            <a:ext cx="2899320" cy="369332"/>
          </a:xfrm>
          <a:prstGeom prst="rect">
            <a:avLst/>
          </a:prstGeom>
          <a:noFill/>
        </p:spPr>
        <p:txBody>
          <a:bodyPr wrap="none" rtlCol="0">
            <a:spAutoFit/>
          </a:bodyPr>
          <a:lstStyle/>
          <a:p>
            <a:r>
              <a:rPr lang="en-US" dirty="0">
                <a:hlinkClick r:id="rId7"/>
              </a:rPr>
              <a:t>Title 173 Ch 3 (nebraska.gov)</a:t>
            </a:r>
            <a:endParaRPr lang="en-US" dirty="0"/>
          </a:p>
        </p:txBody>
      </p:sp>
      <p:pic>
        <p:nvPicPr>
          <p:cNvPr id="6" name="Picture 5" descr="A person wearing headphones and using a computer&#10;&#10;Description automatically generated with low confidence">
            <a:extLst>
              <a:ext uri="{FF2B5EF4-FFF2-40B4-BE49-F238E27FC236}">
                <a16:creationId xmlns:a16="http://schemas.microsoft.com/office/drawing/2014/main" id="{D7FFB61B-B38B-491B-B7E3-CB55B53F93AA}"/>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6849058" y="1869065"/>
            <a:ext cx="5206260" cy="3384069"/>
          </a:xfrm>
          <a:prstGeom prst="rect">
            <a:avLst/>
          </a:prstGeom>
        </p:spPr>
      </p:pic>
    </p:spTree>
    <p:extLst>
      <p:ext uri="{BB962C8B-B14F-4D97-AF65-F5344CB8AC3E}">
        <p14:creationId xmlns:p14="http://schemas.microsoft.com/office/powerpoint/2010/main" val="1728182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5A327-4AD7-4680-9BCE-F7278E5E4AD2}"/>
              </a:ext>
            </a:extLst>
          </p:cNvPr>
          <p:cNvSpPr>
            <a:spLocks noGrp="1"/>
          </p:cNvSpPr>
          <p:nvPr>
            <p:ph type="title"/>
          </p:nvPr>
        </p:nvSpPr>
        <p:spPr>
          <a:xfrm>
            <a:off x="826578" y="395834"/>
            <a:ext cx="10809692" cy="1017841"/>
          </a:xfrm>
        </p:spPr>
        <p:txBody>
          <a:bodyPr/>
          <a:lstStyle/>
          <a:p>
            <a:r>
              <a:rPr lang="en-US"/>
              <a:t>SCHOOL NURSE RESPONSIBILITY</a:t>
            </a:r>
          </a:p>
        </p:txBody>
      </p:sp>
      <p:graphicFrame>
        <p:nvGraphicFramePr>
          <p:cNvPr id="8" name="Content Placeholder 2">
            <a:extLst>
              <a:ext uri="{FF2B5EF4-FFF2-40B4-BE49-F238E27FC236}">
                <a16:creationId xmlns:a16="http://schemas.microsoft.com/office/drawing/2014/main" id="{F88A630B-31C7-48E8-A749-5EBDDF691462}"/>
              </a:ext>
            </a:extLst>
          </p:cNvPr>
          <p:cNvGraphicFramePr>
            <a:graphicFrameLocks noGrp="1"/>
          </p:cNvGraphicFramePr>
          <p:nvPr>
            <p:ph idx="1"/>
          </p:nvPr>
        </p:nvGraphicFramePr>
        <p:xfrm>
          <a:off x="826578" y="1935886"/>
          <a:ext cx="10809692" cy="4196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C6376C53-F7A2-4747-B388-FC3143996178}"/>
              </a:ext>
            </a:extLst>
          </p:cNvPr>
          <p:cNvSpPr txBox="1"/>
          <p:nvPr/>
        </p:nvSpPr>
        <p:spPr>
          <a:xfrm>
            <a:off x="4880378" y="6079280"/>
            <a:ext cx="2899320" cy="369332"/>
          </a:xfrm>
          <a:prstGeom prst="rect">
            <a:avLst/>
          </a:prstGeom>
          <a:noFill/>
        </p:spPr>
        <p:txBody>
          <a:bodyPr wrap="none" rtlCol="0">
            <a:spAutoFit/>
          </a:bodyPr>
          <a:lstStyle/>
          <a:p>
            <a:r>
              <a:rPr lang="en-US" dirty="0">
                <a:hlinkClick r:id="rId8"/>
              </a:rPr>
              <a:t>Title 173 Ch 3 (nebraska.gov)</a:t>
            </a:r>
            <a:endParaRPr lang="en-US" dirty="0"/>
          </a:p>
        </p:txBody>
      </p:sp>
    </p:spTree>
    <p:extLst>
      <p:ext uri="{BB962C8B-B14F-4D97-AF65-F5344CB8AC3E}">
        <p14:creationId xmlns:p14="http://schemas.microsoft.com/office/powerpoint/2010/main" val="419742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28F68-9653-4CFC-935C-C94DE8196141}"/>
              </a:ext>
            </a:extLst>
          </p:cNvPr>
          <p:cNvSpPr>
            <a:spLocks noGrp="1"/>
          </p:cNvSpPr>
          <p:nvPr>
            <p:ph type="title"/>
          </p:nvPr>
        </p:nvSpPr>
        <p:spPr>
          <a:xfrm>
            <a:off x="866702" y="395834"/>
            <a:ext cx="10753516" cy="1359153"/>
          </a:xfrm>
        </p:spPr>
        <p:txBody>
          <a:bodyPr anchor="b">
            <a:normAutofit/>
          </a:bodyPr>
          <a:lstStyle/>
          <a:p>
            <a:r>
              <a:rPr lang="en-US"/>
              <a:t>Reporting</a:t>
            </a:r>
            <a:r>
              <a:rPr lang="en-US" dirty="0"/>
              <a:t> 101</a:t>
            </a:r>
          </a:p>
        </p:txBody>
      </p:sp>
      <p:sp>
        <p:nvSpPr>
          <p:cNvPr id="3" name="Content Placeholder 2">
            <a:extLst>
              <a:ext uri="{FF2B5EF4-FFF2-40B4-BE49-F238E27FC236}">
                <a16:creationId xmlns:a16="http://schemas.microsoft.com/office/drawing/2014/main" id="{571C8905-A769-4483-A688-A73601DC5329}"/>
              </a:ext>
            </a:extLst>
          </p:cNvPr>
          <p:cNvSpPr>
            <a:spLocks noGrp="1"/>
          </p:cNvSpPr>
          <p:nvPr>
            <p:ph sz="half" idx="1"/>
          </p:nvPr>
        </p:nvSpPr>
        <p:spPr>
          <a:xfrm>
            <a:off x="1169509" y="2057400"/>
            <a:ext cx="4754880" cy="4023360"/>
          </a:xfrm>
        </p:spPr>
        <p:txBody>
          <a:bodyPr vert="horz" lIns="91440" tIns="45720" rIns="91440" bIns="45720" rtlCol="0">
            <a:normAutofit/>
          </a:bodyPr>
          <a:lstStyle/>
          <a:p>
            <a:r>
              <a:rPr lang="en-US" sz="2400" dirty="0">
                <a:latin typeface="+mn-lt"/>
              </a:rPr>
              <a:t>When a school nurse or individual acting in the capacity of a school nurse identifies a case or suspected case of a reportable disease, she/he must report case to the local health department or the DHHS Division of Public Health.</a:t>
            </a:r>
          </a:p>
        </p:txBody>
      </p:sp>
      <p:pic>
        <p:nvPicPr>
          <p:cNvPr id="4" name="Picture 4" descr="Image result for school nurse">
            <a:extLst>
              <a:ext uri="{FF2B5EF4-FFF2-40B4-BE49-F238E27FC236}">
                <a16:creationId xmlns:a16="http://schemas.microsoft.com/office/drawing/2014/main" id="{1BEE41FB-22DC-4528-B0FA-DB4C83934C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64"/>
          <a:stretch/>
        </p:blipFill>
        <p:spPr bwMode="auto">
          <a:xfrm>
            <a:off x="6267612" y="2057400"/>
            <a:ext cx="4754880" cy="4023360"/>
          </a:xfrm>
          <a:prstGeom prst="rect">
            <a:avLst/>
          </a:prstGeom>
          <a:solidFill>
            <a:srgbClr val="FFFFFF"/>
          </a:solidFill>
        </p:spPr>
      </p:pic>
    </p:spTree>
    <p:extLst>
      <p:ext uri="{BB962C8B-B14F-4D97-AF65-F5344CB8AC3E}">
        <p14:creationId xmlns:p14="http://schemas.microsoft.com/office/powerpoint/2010/main" val="1666484838"/>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1B4A5E-4DE8-472A-8E43-9400B2906EE5}"/>
              </a:ext>
            </a:extLst>
          </p:cNvPr>
          <p:cNvSpPr>
            <a:spLocks noGrp="1"/>
          </p:cNvSpPr>
          <p:nvPr>
            <p:ph type="title"/>
          </p:nvPr>
        </p:nvSpPr>
        <p:spPr>
          <a:xfrm>
            <a:off x="866702" y="395834"/>
            <a:ext cx="10753516" cy="823913"/>
          </a:xfrm>
        </p:spPr>
        <p:txBody>
          <a:bodyPr>
            <a:normAutofit/>
          </a:bodyPr>
          <a:lstStyle/>
          <a:p>
            <a:pPr algn="ctr"/>
            <a:r>
              <a:rPr lang="en-US" sz="4800">
                <a:latin typeface="+mj-lt"/>
              </a:rPr>
              <a:t>Presenters </a:t>
            </a:r>
          </a:p>
        </p:txBody>
      </p:sp>
      <p:sp>
        <p:nvSpPr>
          <p:cNvPr id="3" name="Content Placeholder 2"/>
          <p:cNvSpPr>
            <a:spLocks noGrp="1"/>
          </p:cNvSpPr>
          <p:nvPr>
            <p:ph idx="1"/>
          </p:nvPr>
        </p:nvSpPr>
        <p:spPr/>
        <p:txBody>
          <a:bodyPr vert="horz" lIns="91440" tIns="45720" rIns="91440" bIns="45720" rtlCol="0" anchor="t">
            <a:normAutofit fontScale="92500" lnSpcReduction="10000"/>
          </a:bodyPr>
          <a:lstStyle/>
          <a:p>
            <a:r>
              <a:rPr lang="en-US" sz="4000">
                <a:latin typeface="Calibri"/>
              </a:rPr>
              <a:t>Daniel </a:t>
            </a:r>
            <a:r>
              <a:rPr lang="en-US" sz="4000" err="1">
                <a:latin typeface="Calibri"/>
              </a:rPr>
              <a:t>Brailita</a:t>
            </a:r>
            <a:r>
              <a:rPr lang="en-US" sz="4000">
                <a:latin typeface="Calibri"/>
              </a:rPr>
              <a:t>, MD </a:t>
            </a:r>
          </a:p>
          <a:p>
            <a:pPr marL="457200" indent="-457200">
              <a:buFont typeface="Arial" panose="020B0604020202020204" pitchFamily="34" charset="0"/>
              <a:buChar char="•"/>
            </a:pPr>
            <a:r>
              <a:rPr lang="en-US" sz="2600">
                <a:latin typeface="Calibri"/>
              </a:rPr>
              <a:t>Assistant Professor in Infectious Diseases, UNMC</a:t>
            </a:r>
          </a:p>
          <a:p>
            <a:pPr marL="457200" indent="-457200">
              <a:buFont typeface="Arial" panose="020B0604020202020204" pitchFamily="34" charset="0"/>
              <a:buChar char="•"/>
            </a:pPr>
            <a:r>
              <a:rPr lang="en-US" sz="2600">
                <a:latin typeface="Calibri"/>
              </a:rPr>
              <a:t>Associate Medical Director, NE ICAP; lead MD School Program</a:t>
            </a:r>
          </a:p>
          <a:p>
            <a:pPr marL="457200" indent="-457200">
              <a:buFont typeface="Arial" panose="020B0604020202020204" pitchFamily="34" charset="0"/>
              <a:buChar char="•"/>
            </a:pPr>
            <a:r>
              <a:rPr lang="en-US" sz="2600">
                <a:latin typeface="Calibri"/>
              </a:rPr>
              <a:t>Public Health, Community Infection Prevention and Management, Telehealth </a:t>
            </a:r>
          </a:p>
          <a:p>
            <a:r>
              <a:rPr lang="en-US" sz="4000">
                <a:latin typeface="Calibri"/>
              </a:rPr>
              <a:t>Chris Cashatt, BSN, RN, CIC</a:t>
            </a:r>
          </a:p>
          <a:p>
            <a:pPr marL="342900" indent="-342900">
              <a:buFont typeface="Arial" panose="020B0604020202020204" pitchFamily="34" charset="0"/>
              <a:buChar char="•"/>
            </a:pPr>
            <a:r>
              <a:rPr lang="en-US" sz="2400">
                <a:latin typeface="Calibri"/>
              </a:rPr>
              <a:t>Infection Preventionist Specialist with 36 years of experience in </a:t>
            </a:r>
            <a:r>
              <a:rPr lang="en-US" sz="2400">
                <a:latin typeface="Calibri"/>
                <a:cs typeface="Calibri"/>
              </a:rPr>
              <a:t>Infection Prevention,</a:t>
            </a:r>
            <a:r>
              <a:rPr lang="en-US" sz="2400">
                <a:latin typeface="Calibri"/>
              </a:rPr>
              <a:t>  Case Management, and Quality Control, Critical Care Nursing </a:t>
            </a:r>
            <a:endParaRPr lang="en-US">
              <a:latin typeface="Calibri"/>
            </a:endParaRPr>
          </a:p>
          <a:p>
            <a:pPr marL="342900" indent="-342900">
              <a:buFont typeface="Arial" panose="020B0604020202020204" pitchFamily="34" charset="0"/>
              <a:buChar char="•"/>
            </a:pPr>
            <a:r>
              <a:rPr lang="en-US" sz="2400">
                <a:latin typeface="Calibri"/>
              </a:rPr>
              <a:t>Lead IP School Program</a:t>
            </a:r>
          </a:p>
          <a:p>
            <a:r>
              <a:rPr lang="en-US" sz="4000">
                <a:latin typeface="Calibri"/>
              </a:rPr>
              <a:t>Josette McConville, RN,CIC</a:t>
            </a:r>
            <a:endParaRPr lang="en-US">
              <a:latin typeface="Calibri"/>
            </a:endParaRPr>
          </a:p>
          <a:p>
            <a:pPr marL="342900" indent="-342900">
              <a:buFont typeface="Arial" panose="020B0604020202020204" pitchFamily="34" charset="0"/>
              <a:buChar char="•"/>
            </a:pPr>
            <a:r>
              <a:rPr lang="en-US" sz="2400">
                <a:latin typeface="Calibri"/>
              </a:rPr>
              <a:t>Infection Prevention Specialist experienced in Ambulatory Care, Acute Care, Employee Health, and Clinical Education.</a:t>
            </a:r>
          </a:p>
          <a:p>
            <a:pPr marL="342900" indent="-342900">
              <a:buFont typeface="Arial" panose="020B0604020202020204" pitchFamily="34" charset="0"/>
              <a:buChar char="•"/>
            </a:pPr>
            <a:r>
              <a:rPr lang="en-US" sz="2400">
                <a:latin typeface="Calibri"/>
              </a:rPr>
              <a:t>IP School Program</a:t>
            </a:r>
          </a:p>
          <a:p>
            <a:endParaRPr lang="en-US" sz="4000">
              <a:latin typeface="Calibri"/>
            </a:endParaRPr>
          </a:p>
          <a:p>
            <a:pPr marL="228600" indent="-228600">
              <a:buFont typeface="+mj-lt"/>
              <a:buAutoNum type="arabicPeriod"/>
            </a:pPr>
            <a:endParaRPr lang="en-US"/>
          </a:p>
        </p:txBody>
      </p:sp>
    </p:spTree>
    <p:extLst>
      <p:ext uri="{BB962C8B-B14F-4D97-AF65-F5344CB8AC3E}">
        <p14:creationId xmlns:p14="http://schemas.microsoft.com/office/powerpoint/2010/main" val="2468957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1A76A-60F1-49A0-BEFD-DA5243A74193}"/>
              </a:ext>
            </a:extLst>
          </p:cNvPr>
          <p:cNvSpPr>
            <a:spLocks noGrp="1"/>
          </p:cNvSpPr>
          <p:nvPr>
            <p:ph type="title"/>
          </p:nvPr>
        </p:nvSpPr>
        <p:spPr>
          <a:xfrm>
            <a:off x="826578" y="395834"/>
            <a:ext cx="10809692" cy="1263903"/>
          </a:xfrm>
        </p:spPr>
        <p:txBody>
          <a:bodyPr/>
          <a:lstStyle/>
          <a:p>
            <a:r>
              <a:rPr lang="en-US">
                <a:latin typeface="+mj-lt"/>
              </a:rPr>
              <a:t>Surveillance</a:t>
            </a:r>
          </a:p>
        </p:txBody>
      </p:sp>
      <p:graphicFrame>
        <p:nvGraphicFramePr>
          <p:cNvPr id="3076" name="Content Placeholder 2">
            <a:extLst>
              <a:ext uri="{FF2B5EF4-FFF2-40B4-BE49-F238E27FC236}">
                <a16:creationId xmlns:a16="http://schemas.microsoft.com/office/drawing/2014/main" id="{70D7FC2A-B5A6-4F03-98BB-A478E32DF14A}"/>
              </a:ext>
            </a:extLst>
          </p:cNvPr>
          <p:cNvGraphicFramePr>
            <a:graphicFrameLocks noGrp="1"/>
          </p:cNvGraphicFramePr>
          <p:nvPr>
            <p:ph idx="1"/>
            <p:extLst>
              <p:ext uri="{D42A27DB-BD31-4B8C-83A1-F6EECF244321}">
                <p14:modId xmlns:p14="http://schemas.microsoft.com/office/powerpoint/2010/main" val="2141366932"/>
              </p:ext>
            </p:extLst>
          </p:nvPr>
        </p:nvGraphicFramePr>
        <p:xfrm>
          <a:off x="826578" y="1882620"/>
          <a:ext cx="10809692" cy="4196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Image result for School Nurse Cartoon">
            <a:extLst>
              <a:ext uri="{FF2B5EF4-FFF2-40B4-BE49-F238E27FC236}">
                <a16:creationId xmlns:a16="http://schemas.microsoft.com/office/drawing/2014/main" id="{46421E2D-53E7-4A5D-8CA5-BD055EB415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43918" y="213397"/>
            <a:ext cx="2971800"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502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146109-1801-4C69-B392-360A9566582D}"/>
              </a:ext>
            </a:extLst>
          </p:cNvPr>
          <p:cNvSpPr>
            <a:spLocks noGrp="1"/>
          </p:cNvSpPr>
          <p:nvPr>
            <p:ph type="title"/>
          </p:nvPr>
        </p:nvSpPr>
        <p:spPr>
          <a:xfrm>
            <a:off x="866702" y="395834"/>
            <a:ext cx="10753516" cy="966435"/>
          </a:xfrm>
        </p:spPr>
        <p:txBody>
          <a:bodyPr/>
          <a:lstStyle/>
          <a:p>
            <a:r>
              <a:rPr lang="en-US"/>
              <a:t>DHHS School Surveillance Weekly Form</a:t>
            </a:r>
          </a:p>
        </p:txBody>
      </p:sp>
      <p:sp>
        <p:nvSpPr>
          <p:cNvPr id="14" name="Rectangle 2">
            <a:extLst>
              <a:ext uri="{FF2B5EF4-FFF2-40B4-BE49-F238E27FC236}">
                <a16:creationId xmlns:a16="http://schemas.microsoft.com/office/drawing/2014/main" id="{4BD8D5B7-09E5-402C-A775-837050CDC5D4}"/>
              </a:ext>
            </a:extLst>
          </p:cNvPr>
          <p:cNvSpPr>
            <a:spLocks noGrp="1" noChangeArrowheads="1"/>
          </p:cNvSpPr>
          <p:nvPr>
            <p:ph type="body" idx="1"/>
          </p:nvPr>
        </p:nvSpPr>
        <p:spPr bwMode="auto">
          <a:xfrm>
            <a:off x="970384" y="1699646"/>
            <a:ext cx="5803479"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Please return form to:</a:t>
            </a:r>
            <a:r>
              <a:rPr kumimoji="0" lang="en-US" altLang="en-US" sz="14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a:t>
            </a:r>
            <a:r>
              <a:rPr kumimoji="0" lang="en-US" altLang="en-US" sz="14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Name __________________________</a:t>
            </a:r>
            <a:endParaRPr kumimoji="0" lang="en-US" altLang="en-US" sz="14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Fax: _______________ Phone: ___________________ Email: ___________________</a:t>
            </a:r>
            <a:endParaRPr kumimoji="0" lang="en-US" altLang="en-US" sz="14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Name of School: __________________ School District: 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ea typeface="Times New Roman" panose="02020603050405020304" pitchFamily="18" charset="0"/>
              </a:rPr>
              <a:t>County: ______________</a:t>
            </a: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Name of School Contact Person: 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ea typeface="Times New Roman" panose="02020603050405020304" pitchFamily="18" charset="0"/>
              </a:rPr>
              <a:t>Phone Number (______) __________________________</a:t>
            </a:r>
            <a:endParaRPr kumimoji="0" lang="en-US" altLang="en-US" sz="14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Please indicate the school type. Please check all that apply. </a:t>
            </a:r>
            <a:endParaRPr kumimoji="0" lang="en-US" altLang="en-US" sz="14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Primary   □ Elementary   □ Intermediate   □ Middle / Junior High   □ High / Senior High </a:t>
            </a:r>
            <a:endParaRPr kumimoji="0" lang="en-US" altLang="en-US" sz="14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Reason for school closure (please circle):    Holiday	Weather	Illness		</a:t>
            </a:r>
            <a:endParaRPr kumimoji="0" lang="en-US" altLang="en-US" sz="14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Other (please describe) __________________________</a:t>
            </a:r>
            <a:endParaRPr kumimoji="0" lang="en-US" altLang="en-US" sz="14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Date of Closure: __________________ Expected Return Date: ____________________</a:t>
            </a:r>
            <a:endParaRPr kumimoji="0" lang="en-US" altLang="en-US" sz="14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Total Enrollment (please circle): Same     Change     If changed, new enrollment:  ______</a:t>
            </a:r>
            <a:endParaRPr kumimoji="0" lang="en-US" altLang="en-US" sz="14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Total Faculty (please circle):       Same     Change     If changed, total faculty:        ______</a:t>
            </a:r>
            <a:endParaRPr kumimoji="0" lang="en-US" altLang="en-US" sz="14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Date of Report (month/day/year):  _______________</a:t>
            </a:r>
            <a:endParaRPr kumimoji="0" lang="en-US" altLang="en-US" sz="14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Placeholder 14">
            <a:extLst>
              <a:ext uri="{FF2B5EF4-FFF2-40B4-BE49-F238E27FC236}">
                <a16:creationId xmlns:a16="http://schemas.microsoft.com/office/drawing/2014/main" id="{8889EF18-32C4-4C1D-977F-1B9BE3E27F7B}"/>
              </a:ext>
            </a:extLst>
          </p:cNvPr>
          <p:cNvSpPr>
            <a:spLocks noGrp="1"/>
          </p:cNvSpPr>
          <p:nvPr>
            <p:ph type="body" idx="14"/>
          </p:nvPr>
        </p:nvSpPr>
        <p:spPr>
          <a:xfrm>
            <a:off x="7044611" y="1882621"/>
            <a:ext cx="3815951" cy="3895426"/>
          </a:xfrm>
        </p:spPr>
        <p:txBody>
          <a:bodyPr/>
          <a:lstStyle/>
          <a:p>
            <a:endParaRPr lang="en-US"/>
          </a:p>
        </p:txBody>
      </p:sp>
      <p:graphicFrame>
        <p:nvGraphicFramePr>
          <p:cNvPr id="16" name="Table 15">
            <a:extLst>
              <a:ext uri="{FF2B5EF4-FFF2-40B4-BE49-F238E27FC236}">
                <a16:creationId xmlns:a16="http://schemas.microsoft.com/office/drawing/2014/main" id="{3CA4069C-0B51-4C4A-A58C-EE66440BA762}"/>
              </a:ext>
            </a:extLst>
          </p:cNvPr>
          <p:cNvGraphicFramePr>
            <a:graphicFrameLocks noGrp="1"/>
          </p:cNvGraphicFramePr>
          <p:nvPr>
            <p:extLst>
              <p:ext uri="{D42A27DB-BD31-4B8C-83A1-F6EECF244321}">
                <p14:modId xmlns:p14="http://schemas.microsoft.com/office/powerpoint/2010/main" val="3339214478"/>
              </p:ext>
            </p:extLst>
          </p:nvPr>
        </p:nvGraphicFramePr>
        <p:xfrm>
          <a:off x="6749136" y="1576861"/>
          <a:ext cx="4406900" cy="4701540"/>
        </p:xfrm>
        <a:graphic>
          <a:graphicData uri="http://schemas.openxmlformats.org/drawingml/2006/table">
            <a:tbl>
              <a:tblPr firstRow="1" firstCol="1" bandRow="1">
                <a:tableStyleId>{5C22544A-7EE6-4342-B048-85BDC9FD1C3A}</a:tableStyleId>
              </a:tblPr>
              <a:tblGrid>
                <a:gridCol w="3276600">
                  <a:extLst>
                    <a:ext uri="{9D8B030D-6E8A-4147-A177-3AD203B41FA5}">
                      <a16:colId xmlns:a16="http://schemas.microsoft.com/office/drawing/2014/main" val="3871015178"/>
                    </a:ext>
                  </a:extLst>
                </a:gridCol>
                <a:gridCol w="1130300">
                  <a:extLst>
                    <a:ext uri="{9D8B030D-6E8A-4147-A177-3AD203B41FA5}">
                      <a16:colId xmlns:a16="http://schemas.microsoft.com/office/drawing/2014/main" val="968282839"/>
                    </a:ext>
                  </a:extLst>
                </a:gridCol>
              </a:tblGrid>
              <a:tr h="257175">
                <a:tc>
                  <a:txBody>
                    <a:bodyPr/>
                    <a:lstStyle/>
                    <a:p>
                      <a:pPr marL="0" marR="0">
                        <a:spcBef>
                          <a:spcPts val="0"/>
                        </a:spcBef>
                        <a:spcAft>
                          <a:spcPts val="0"/>
                        </a:spcAft>
                      </a:pPr>
                      <a:r>
                        <a:rPr lang="en-US" sz="1600">
                          <a:effectLst/>
                        </a:rPr>
                        <a:t>REASON FOR ILLNESS</a:t>
                      </a:r>
                      <a:endParaRPr lang="en-US"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600">
                          <a:effectLst/>
                        </a:rPr>
                        <a:t>STUDENTS</a:t>
                      </a:r>
                      <a:endParaRPr lang="en-US" sz="10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4093790040"/>
                  </a:ext>
                </a:extLst>
              </a:tr>
              <a:tr h="238125">
                <a:tc>
                  <a:txBody>
                    <a:bodyPr/>
                    <a:lstStyle/>
                    <a:p>
                      <a:pPr marL="0" marR="0">
                        <a:spcBef>
                          <a:spcPts val="0"/>
                        </a:spcBef>
                        <a:spcAft>
                          <a:spcPts val="0"/>
                        </a:spcAft>
                      </a:pPr>
                      <a:r>
                        <a:rPr lang="en-US" sz="1400">
                          <a:effectLst/>
                        </a:rPr>
                        <a:t>Influenza-like Illness (upper respiratory)</a:t>
                      </a:r>
                      <a:endParaRPr lang="en-US"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93885777"/>
                  </a:ext>
                </a:extLst>
              </a:tr>
              <a:tr h="238125">
                <a:tc>
                  <a:txBody>
                    <a:bodyPr/>
                    <a:lstStyle/>
                    <a:p>
                      <a:pPr marL="0" marR="0">
                        <a:spcBef>
                          <a:spcPts val="0"/>
                        </a:spcBef>
                        <a:spcAft>
                          <a:spcPts val="0"/>
                        </a:spcAft>
                      </a:pPr>
                      <a:r>
                        <a:rPr lang="en-US" sz="1400">
                          <a:effectLst/>
                        </a:rPr>
                        <a:t>Symptoms: fever, cough and/or sore throat </a:t>
                      </a:r>
                      <a:endParaRPr lang="en-US"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320128355"/>
                  </a:ext>
                </a:extLst>
              </a:tr>
              <a:tr h="238125">
                <a:tc>
                  <a:txBody>
                    <a:bodyPr/>
                    <a:lstStyle/>
                    <a:p>
                      <a:pPr marL="0" marR="0">
                        <a:spcBef>
                          <a:spcPts val="0"/>
                        </a:spcBef>
                        <a:spcAft>
                          <a:spcPts val="0"/>
                        </a:spcAft>
                      </a:pPr>
                      <a:r>
                        <a:rPr lang="en-US" sz="1400">
                          <a:effectLst/>
                        </a:rPr>
                        <a:t>(may have additional symptoms)</a:t>
                      </a:r>
                      <a:endParaRPr lang="en-US"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4095104801"/>
                  </a:ext>
                </a:extLst>
              </a:tr>
              <a:tr h="238125">
                <a:tc>
                  <a:txBody>
                    <a:bodyPr/>
                    <a:lstStyle/>
                    <a:p>
                      <a:pPr marL="0" marR="0">
                        <a:spcBef>
                          <a:spcPts val="0"/>
                        </a:spcBef>
                        <a:spcAft>
                          <a:spcPts val="0"/>
                        </a:spcAft>
                      </a:pPr>
                      <a:r>
                        <a:rPr lang="en-US" sz="1400">
                          <a:effectLst/>
                        </a:rPr>
                        <a:t>Gastrointestinal Illness Symptoms: nausea, </a:t>
                      </a:r>
                      <a:endParaRPr lang="en-US"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630246627"/>
                  </a:ext>
                </a:extLst>
              </a:tr>
              <a:tr h="238125">
                <a:tc>
                  <a:txBody>
                    <a:bodyPr/>
                    <a:lstStyle/>
                    <a:p>
                      <a:pPr marL="0" marR="0">
                        <a:spcBef>
                          <a:spcPts val="0"/>
                        </a:spcBef>
                        <a:spcAft>
                          <a:spcPts val="0"/>
                        </a:spcAft>
                      </a:pPr>
                      <a:r>
                        <a:rPr lang="en-US" sz="1400">
                          <a:effectLst/>
                        </a:rPr>
                        <a:t>vomiting, diarrhea, no cough</a:t>
                      </a:r>
                      <a:endParaRPr lang="en-US"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323335484"/>
                  </a:ext>
                </a:extLst>
              </a:tr>
              <a:tr h="238125">
                <a:tc>
                  <a:txBody>
                    <a:bodyPr/>
                    <a:lstStyle/>
                    <a:p>
                      <a:pPr marL="0" marR="0">
                        <a:spcBef>
                          <a:spcPts val="0"/>
                        </a:spcBef>
                        <a:spcAft>
                          <a:spcPts val="0"/>
                        </a:spcAft>
                      </a:pPr>
                      <a:r>
                        <a:rPr lang="en-US" sz="1400">
                          <a:effectLst/>
                        </a:rPr>
                        <a:t>Rash/Fever (must have both)</a:t>
                      </a:r>
                      <a:endParaRPr lang="en-US"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979700522"/>
                  </a:ext>
                </a:extLst>
              </a:tr>
              <a:tr h="238125">
                <a:tc>
                  <a:txBody>
                    <a:bodyPr/>
                    <a:lstStyle/>
                    <a:p>
                      <a:pPr marL="0" marR="0">
                        <a:spcBef>
                          <a:spcPts val="0"/>
                        </a:spcBef>
                        <a:spcAft>
                          <a:spcPts val="0"/>
                        </a:spcAft>
                      </a:pPr>
                      <a:r>
                        <a:rPr lang="en-US" sz="1400">
                          <a:effectLst/>
                        </a:rPr>
                        <a:t>a. Hand, Foot &amp; Mouth</a:t>
                      </a:r>
                      <a:endParaRPr lang="en-US"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88273462"/>
                  </a:ext>
                </a:extLst>
              </a:tr>
              <a:tr h="238125">
                <a:tc>
                  <a:txBody>
                    <a:bodyPr/>
                    <a:lstStyle/>
                    <a:p>
                      <a:pPr marL="0" marR="0">
                        <a:spcBef>
                          <a:spcPts val="0"/>
                        </a:spcBef>
                        <a:spcAft>
                          <a:spcPts val="0"/>
                        </a:spcAft>
                      </a:pPr>
                      <a:r>
                        <a:rPr lang="en-US" sz="1400">
                          <a:effectLst/>
                        </a:rPr>
                        <a:t>b. Chicken Pox</a:t>
                      </a:r>
                      <a:endParaRPr lang="en-US"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457808239"/>
                  </a:ext>
                </a:extLst>
              </a:tr>
              <a:tr h="238125">
                <a:tc>
                  <a:txBody>
                    <a:bodyPr/>
                    <a:lstStyle/>
                    <a:p>
                      <a:pPr marL="0" marR="0">
                        <a:spcBef>
                          <a:spcPts val="0"/>
                        </a:spcBef>
                        <a:spcAft>
                          <a:spcPts val="0"/>
                        </a:spcAft>
                      </a:pPr>
                      <a:r>
                        <a:rPr lang="en-US" sz="1400">
                          <a:effectLst/>
                        </a:rPr>
                        <a:t>c. Measles</a:t>
                      </a:r>
                      <a:endParaRPr lang="en-US"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904400158"/>
                  </a:ext>
                </a:extLst>
              </a:tr>
              <a:tr h="238125">
                <a:tc>
                  <a:txBody>
                    <a:bodyPr/>
                    <a:lstStyle/>
                    <a:p>
                      <a:pPr marL="0" marR="0">
                        <a:spcBef>
                          <a:spcPts val="0"/>
                        </a:spcBef>
                        <a:spcAft>
                          <a:spcPts val="0"/>
                        </a:spcAft>
                      </a:pPr>
                      <a:r>
                        <a:rPr lang="en-US" sz="1400">
                          <a:effectLst/>
                        </a:rPr>
                        <a:t>d. Scarlet Fever</a:t>
                      </a:r>
                      <a:endParaRPr lang="en-US"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851366932"/>
                  </a:ext>
                </a:extLst>
              </a:tr>
              <a:tr h="238125">
                <a:tc>
                  <a:txBody>
                    <a:bodyPr/>
                    <a:lstStyle/>
                    <a:p>
                      <a:pPr marL="0" marR="0">
                        <a:spcBef>
                          <a:spcPts val="0"/>
                        </a:spcBef>
                        <a:spcAft>
                          <a:spcPts val="0"/>
                        </a:spcAft>
                      </a:pPr>
                      <a:r>
                        <a:rPr lang="en-US" sz="1400">
                          <a:effectLst/>
                        </a:rPr>
                        <a:t>e. Other</a:t>
                      </a:r>
                      <a:endParaRPr lang="en-US"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883194067"/>
                  </a:ext>
                </a:extLst>
              </a:tr>
              <a:tr h="238125">
                <a:tc>
                  <a:txBody>
                    <a:bodyPr/>
                    <a:lstStyle/>
                    <a:p>
                      <a:pPr marL="0" marR="0">
                        <a:spcBef>
                          <a:spcPts val="0"/>
                        </a:spcBef>
                        <a:spcAft>
                          <a:spcPts val="0"/>
                        </a:spcAft>
                      </a:pPr>
                      <a:r>
                        <a:rPr lang="en-US" sz="1400">
                          <a:effectLst/>
                        </a:rPr>
                        <a:t>Strep Throat</a:t>
                      </a:r>
                      <a:endParaRPr lang="en-US"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7173859"/>
                  </a:ext>
                </a:extLst>
              </a:tr>
              <a:tr h="238125">
                <a:tc>
                  <a:txBody>
                    <a:bodyPr/>
                    <a:lstStyle/>
                    <a:p>
                      <a:pPr marL="0" marR="0">
                        <a:spcBef>
                          <a:spcPts val="0"/>
                        </a:spcBef>
                        <a:spcAft>
                          <a:spcPts val="0"/>
                        </a:spcAft>
                      </a:pPr>
                      <a:r>
                        <a:rPr lang="en-US" sz="1400">
                          <a:effectLst/>
                        </a:rPr>
                        <a:t>Asthma</a:t>
                      </a:r>
                      <a:endParaRPr lang="en-US"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853518412"/>
                  </a:ext>
                </a:extLst>
              </a:tr>
              <a:tr h="238125">
                <a:tc>
                  <a:txBody>
                    <a:bodyPr/>
                    <a:lstStyle/>
                    <a:p>
                      <a:pPr marL="0" marR="0">
                        <a:spcBef>
                          <a:spcPts val="0"/>
                        </a:spcBef>
                        <a:spcAft>
                          <a:spcPts val="0"/>
                        </a:spcAft>
                      </a:pPr>
                      <a:r>
                        <a:rPr lang="en-US" sz="1400">
                          <a:effectLst/>
                        </a:rPr>
                        <a:t>OTHER - Please Specify</a:t>
                      </a:r>
                      <a:endParaRPr lang="en-US"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595069489"/>
                  </a:ext>
                </a:extLst>
              </a:tr>
              <a:tr h="238125">
                <a:tc>
                  <a:txBody>
                    <a:bodyPr/>
                    <a:lstStyle/>
                    <a:p>
                      <a:pPr marL="0" marR="0">
                        <a:spcBef>
                          <a:spcPts val="0"/>
                        </a:spcBef>
                        <a:spcAft>
                          <a:spcPts val="0"/>
                        </a:spcAft>
                      </a:pPr>
                      <a:r>
                        <a:rPr lang="en-US" sz="1400">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442392978"/>
                  </a:ext>
                </a:extLst>
              </a:tr>
              <a:tr h="238125">
                <a:tc>
                  <a:txBody>
                    <a:bodyPr/>
                    <a:lstStyle/>
                    <a:p>
                      <a:pPr marL="0" marR="0">
                        <a:spcBef>
                          <a:spcPts val="0"/>
                        </a:spcBef>
                        <a:spcAft>
                          <a:spcPts val="0"/>
                        </a:spcAft>
                      </a:pPr>
                      <a:r>
                        <a:rPr lang="en-US" sz="1400">
                          <a:effectLst/>
                        </a:rPr>
                        <a:t>Unknown</a:t>
                      </a:r>
                      <a:endParaRPr lang="en-US"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494514722"/>
                  </a:ext>
                </a:extLst>
              </a:tr>
              <a:tr h="257175">
                <a:tc>
                  <a:txBody>
                    <a:bodyPr/>
                    <a:lstStyle/>
                    <a:p>
                      <a:pPr marL="0" marR="0" algn="r">
                        <a:spcBef>
                          <a:spcPts val="0"/>
                        </a:spcBef>
                        <a:spcAft>
                          <a:spcPts val="0"/>
                        </a:spcAft>
                      </a:pPr>
                      <a:r>
                        <a:rPr lang="en-US" sz="1600">
                          <a:effectLst/>
                        </a:rPr>
                        <a:t>TOTAL ABSENT</a:t>
                      </a:r>
                      <a:endParaRPr lang="en-US"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676344970"/>
                  </a:ext>
                </a:extLst>
              </a:tr>
            </a:tbl>
          </a:graphicData>
        </a:graphic>
      </p:graphicFrame>
    </p:spTree>
    <p:extLst>
      <p:ext uri="{BB962C8B-B14F-4D97-AF65-F5344CB8AC3E}">
        <p14:creationId xmlns:p14="http://schemas.microsoft.com/office/powerpoint/2010/main" val="2543932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C5A16-5483-4821-92A6-DF403BED2B66}"/>
              </a:ext>
            </a:extLst>
          </p:cNvPr>
          <p:cNvSpPr>
            <a:spLocks noGrp="1"/>
          </p:cNvSpPr>
          <p:nvPr>
            <p:ph type="title"/>
          </p:nvPr>
        </p:nvSpPr>
        <p:spPr/>
        <p:txBody>
          <a:bodyPr>
            <a:normAutofit/>
          </a:bodyPr>
          <a:lstStyle/>
          <a:p>
            <a:r>
              <a:rPr lang="en-US" sz="3350"/>
              <a:t>What </a:t>
            </a:r>
            <a:r>
              <a:rPr lang="en-US" sz="3350">
                <a:solidFill>
                  <a:schemeClr val="accent1"/>
                </a:solidFill>
              </a:rPr>
              <a:t>D</a:t>
            </a:r>
            <a:r>
              <a:rPr lang="en-US" sz="3350"/>
              <a:t>oes The LHD Do With The Information</a:t>
            </a:r>
            <a:br>
              <a:rPr lang="en-US" sz="3350"/>
            </a:br>
            <a:endParaRPr lang="en-US" sz="3350"/>
          </a:p>
        </p:txBody>
      </p:sp>
      <p:sp>
        <p:nvSpPr>
          <p:cNvPr id="4" name="Text Placeholder 3">
            <a:extLst>
              <a:ext uri="{FF2B5EF4-FFF2-40B4-BE49-F238E27FC236}">
                <a16:creationId xmlns:a16="http://schemas.microsoft.com/office/drawing/2014/main" id="{1242A1C7-A138-43CC-90F4-C4DB662C3045}"/>
              </a:ext>
            </a:extLst>
          </p:cNvPr>
          <p:cNvSpPr>
            <a:spLocks noGrp="1"/>
          </p:cNvSpPr>
          <p:nvPr>
            <p:ph type="body" idx="14"/>
          </p:nvPr>
        </p:nvSpPr>
        <p:spPr>
          <a:xfrm>
            <a:off x="6239794" y="1882621"/>
            <a:ext cx="4786271" cy="3895426"/>
          </a:xfrm>
        </p:spPr>
        <p:txBody>
          <a:bodyPr>
            <a:normAutofit/>
          </a:bodyPr>
          <a:lstStyle/>
          <a:p>
            <a:pPr marL="171450" indent="-171450">
              <a:buFont typeface="Arial" panose="020B0604020202020204" pitchFamily="34" charset="0"/>
              <a:buChar char="•"/>
            </a:pPr>
            <a:r>
              <a:rPr lang="en-US" sz="2400"/>
              <a:t>Determine exposures to vulnerable individuals.</a:t>
            </a:r>
          </a:p>
          <a:p>
            <a:pPr marL="171450" indent="-171450">
              <a:buFont typeface="Arial" panose="020B0604020202020204" pitchFamily="34" charset="0"/>
              <a:buChar char="•"/>
            </a:pPr>
            <a:r>
              <a:rPr lang="en-US" sz="2400"/>
              <a:t>Contact Tracing</a:t>
            </a:r>
          </a:p>
          <a:p>
            <a:pPr marL="171450" indent="-171450">
              <a:buFont typeface="Arial" panose="020B0604020202020204" pitchFamily="34" charset="0"/>
              <a:buChar char="•"/>
            </a:pPr>
            <a:r>
              <a:rPr lang="en-US" sz="2400"/>
              <a:t>Notify exposed individuals of exposure</a:t>
            </a:r>
          </a:p>
          <a:p>
            <a:pPr marL="171450" indent="-171450">
              <a:buFont typeface="Arial" panose="020B0604020202020204" pitchFamily="34" charset="0"/>
              <a:buChar char="•"/>
            </a:pPr>
            <a:r>
              <a:rPr lang="en-US" sz="2400"/>
              <a:t>Monitor Treatment</a:t>
            </a:r>
          </a:p>
        </p:txBody>
      </p:sp>
      <p:sp>
        <p:nvSpPr>
          <p:cNvPr id="3" name="Content Placeholder 2">
            <a:extLst>
              <a:ext uri="{FF2B5EF4-FFF2-40B4-BE49-F238E27FC236}">
                <a16:creationId xmlns:a16="http://schemas.microsoft.com/office/drawing/2014/main" id="{29CFC7D6-3F1A-4101-B027-6128686BBC04}"/>
              </a:ext>
            </a:extLst>
          </p:cNvPr>
          <p:cNvSpPr>
            <a:spLocks noGrp="1"/>
          </p:cNvSpPr>
          <p:nvPr>
            <p:ph type="body" idx="1"/>
          </p:nvPr>
        </p:nvSpPr>
        <p:spPr/>
        <p:txBody>
          <a:bodyPr vert="horz" lIns="91440" tIns="45720" rIns="91440" bIns="45720" rtlCol="0" anchor="t">
            <a:normAutofit/>
          </a:bodyPr>
          <a:lstStyle/>
          <a:p>
            <a:pPr marL="342900" indent="-342900">
              <a:buFont typeface="Arial" panose="020B0604020202020204" pitchFamily="34" charset="0"/>
              <a:buChar char="•"/>
            </a:pPr>
            <a:r>
              <a:rPr lang="en-US" sz="2400"/>
              <a:t>Communicable disease and other conditions that pose a threat to public health.</a:t>
            </a:r>
          </a:p>
          <a:p>
            <a:pPr marL="685800" lvl="1" indent="-342900">
              <a:buFont typeface="Arial" panose="020B0604020202020204" pitchFamily="34" charset="0"/>
              <a:buChar char="•"/>
            </a:pPr>
            <a:r>
              <a:rPr lang="en-US" sz="2550">
                <a:solidFill>
                  <a:schemeClr val="accent1"/>
                </a:solidFill>
              </a:rPr>
              <a:t>STD’s</a:t>
            </a:r>
          </a:p>
          <a:p>
            <a:pPr marL="685800" lvl="1" indent="-342900">
              <a:buFont typeface="Arial" panose="020B0604020202020204" pitchFamily="34" charset="0"/>
              <a:buChar char="•"/>
            </a:pPr>
            <a:r>
              <a:rPr lang="en-US" sz="2550">
                <a:solidFill>
                  <a:schemeClr val="accent1"/>
                </a:solidFill>
              </a:rPr>
              <a:t>Hepatitis</a:t>
            </a:r>
          </a:p>
          <a:p>
            <a:pPr marL="685800" lvl="1" indent="-342900">
              <a:buFont typeface="Arial" panose="020B0604020202020204" pitchFamily="34" charset="0"/>
              <a:buChar char="•"/>
            </a:pPr>
            <a:r>
              <a:rPr lang="en-US" sz="2550">
                <a:solidFill>
                  <a:schemeClr val="accent1"/>
                </a:solidFill>
              </a:rPr>
              <a:t>TB</a:t>
            </a:r>
          </a:p>
          <a:p>
            <a:pPr marL="685800" lvl="1" indent="-342900">
              <a:buFont typeface="Arial" panose="020B0604020202020204" pitchFamily="34" charset="0"/>
              <a:buChar char="•"/>
            </a:pPr>
            <a:r>
              <a:rPr lang="en-US" sz="2550">
                <a:solidFill>
                  <a:schemeClr val="accent1"/>
                </a:solidFill>
              </a:rPr>
              <a:t>Chicken Pox</a:t>
            </a:r>
          </a:p>
          <a:p>
            <a:pPr marL="685800" lvl="1" indent="-342900">
              <a:buFont typeface="Arial" panose="020B0604020202020204" pitchFamily="34" charset="0"/>
              <a:buChar char="•"/>
            </a:pPr>
            <a:r>
              <a:rPr lang="en-US" sz="2550">
                <a:solidFill>
                  <a:schemeClr val="accent1"/>
                </a:solidFill>
              </a:rPr>
              <a:t>Influenza</a:t>
            </a:r>
          </a:p>
          <a:p>
            <a:pPr marL="342900" indent="-342900">
              <a:buFont typeface="Arial" panose="020B0604020202020204" pitchFamily="34" charset="0"/>
              <a:buChar char="•"/>
            </a:pPr>
            <a:endParaRPr lang="en-US" sz="2400"/>
          </a:p>
          <a:p>
            <a:endParaRPr lang="en-US" sz="2400"/>
          </a:p>
          <a:p>
            <a:endParaRPr lang="en-US" sz="2400"/>
          </a:p>
          <a:p>
            <a:pPr marL="557213" lvl="1"/>
            <a:endParaRPr lang="en-US" sz="2000"/>
          </a:p>
        </p:txBody>
      </p:sp>
      <p:sp>
        <p:nvSpPr>
          <p:cNvPr id="5" name="TextBox 4">
            <a:extLst>
              <a:ext uri="{FF2B5EF4-FFF2-40B4-BE49-F238E27FC236}">
                <a16:creationId xmlns:a16="http://schemas.microsoft.com/office/drawing/2014/main" id="{65E5A7D0-8BCC-48D8-9458-475C021A313B}"/>
              </a:ext>
            </a:extLst>
          </p:cNvPr>
          <p:cNvSpPr txBox="1"/>
          <p:nvPr/>
        </p:nvSpPr>
        <p:spPr>
          <a:xfrm>
            <a:off x="2254928" y="6445188"/>
            <a:ext cx="2515945" cy="369332"/>
          </a:xfrm>
          <a:prstGeom prst="rect">
            <a:avLst/>
          </a:prstGeom>
          <a:noFill/>
        </p:spPr>
        <p:txBody>
          <a:bodyPr wrap="none" rtlCol="0">
            <a:spAutoFit/>
          </a:bodyPr>
          <a:lstStyle/>
          <a:p>
            <a:r>
              <a:rPr lang="en-US"/>
              <a:t>TITLE 173 Chapters 1 &amp; 3</a:t>
            </a:r>
          </a:p>
        </p:txBody>
      </p:sp>
    </p:spTree>
    <p:extLst>
      <p:ext uri="{BB962C8B-B14F-4D97-AF65-F5344CB8AC3E}">
        <p14:creationId xmlns:p14="http://schemas.microsoft.com/office/powerpoint/2010/main" val="381237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C8848-8172-435C-A951-F7A837F1B254}"/>
              </a:ext>
            </a:extLst>
          </p:cNvPr>
          <p:cNvSpPr>
            <a:spLocks noGrp="1"/>
          </p:cNvSpPr>
          <p:nvPr>
            <p:ph type="title"/>
          </p:nvPr>
        </p:nvSpPr>
        <p:spPr>
          <a:xfrm>
            <a:off x="866702" y="395834"/>
            <a:ext cx="10753516" cy="922591"/>
          </a:xfrm>
        </p:spPr>
        <p:txBody>
          <a:bodyPr/>
          <a:lstStyle/>
          <a:p>
            <a:r>
              <a:rPr lang="en-US"/>
              <a:t>WHAT INFORMATION IS NEEDED TO REPORT</a:t>
            </a:r>
          </a:p>
        </p:txBody>
      </p:sp>
      <p:sp>
        <p:nvSpPr>
          <p:cNvPr id="5" name="Content Placeholder 4">
            <a:extLst>
              <a:ext uri="{FF2B5EF4-FFF2-40B4-BE49-F238E27FC236}">
                <a16:creationId xmlns:a16="http://schemas.microsoft.com/office/drawing/2014/main" id="{D6ADC824-CD43-4B2D-90A4-11F6B971A690}"/>
              </a:ext>
            </a:extLst>
          </p:cNvPr>
          <p:cNvSpPr>
            <a:spLocks noGrp="1"/>
          </p:cNvSpPr>
          <p:nvPr>
            <p:ph idx="1"/>
          </p:nvPr>
        </p:nvSpPr>
        <p:spPr/>
        <p:txBody>
          <a:bodyPr vert="horz" lIns="91440" tIns="45720" rIns="91440" bIns="45720" rtlCol="0" anchor="t">
            <a:normAutofit/>
          </a:bodyPr>
          <a:lstStyle/>
          <a:p>
            <a:pPr marL="571500" indent="-571500">
              <a:buFont typeface="Arial" panose="020B0604020202020204" pitchFamily="34" charset="0"/>
              <a:buChar char="•"/>
            </a:pPr>
            <a:r>
              <a:rPr lang="en-US" sz="2800"/>
              <a:t>Suspicion of a contagious disease</a:t>
            </a:r>
          </a:p>
          <a:p>
            <a:endParaRPr lang="en-US" sz="2800"/>
          </a:p>
          <a:p>
            <a:pPr marL="571500" indent="-571500">
              <a:buFont typeface="Arial" panose="020B0604020202020204" pitchFamily="34" charset="0"/>
              <a:buChar char="•"/>
            </a:pPr>
            <a:r>
              <a:rPr lang="en-US" sz="2800"/>
              <a:t>Signs and Symptoms observed</a:t>
            </a:r>
          </a:p>
          <a:p>
            <a:endParaRPr lang="en-US" sz="2800"/>
          </a:p>
          <a:p>
            <a:pPr marL="571500" indent="-571500">
              <a:buFont typeface="Arial" panose="020B0604020202020204" pitchFamily="34" charset="0"/>
              <a:buChar char="•"/>
            </a:pPr>
            <a:r>
              <a:rPr lang="en-US" sz="2800"/>
              <a:t>Contact information if requested by your local health department</a:t>
            </a:r>
          </a:p>
        </p:txBody>
      </p:sp>
      <p:pic>
        <p:nvPicPr>
          <p:cNvPr id="4" name="Picture 3" descr="A picture containing clipart&#10;&#10;Description automatically generated">
            <a:extLst>
              <a:ext uri="{FF2B5EF4-FFF2-40B4-BE49-F238E27FC236}">
                <a16:creationId xmlns:a16="http://schemas.microsoft.com/office/drawing/2014/main" id="{BCD43583-6A14-4701-860E-0A359CE557F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223510" y="1556920"/>
            <a:ext cx="2219325" cy="2057400"/>
          </a:xfrm>
          <a:prstGeom prst="rect">
            <a:avLst/>
          </a:prstGeom>
        </p:spPr>
      </p:pic>
    </p:spTree>
    <p:extLst>
      <p:ext uri="{BB962C8B-B14F-4D97-AF65-F5344CB8AC3E}">
        <p14:creationId xmlns:p14="http://schemas.microsoft.com/office/powerpoint/2010/main" val="1404402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648E1-BD38-4B25-82B0-F642578C828A}"/>
              </a:ext>
            </a:extLst>
          </p:cNvPr>
          <p:cNvSpPr>
            <a:spLocks noGrp="1"/>
          </p:cNvSpPr>
          <p:nvPr>
            <p:ph type="title"/>
          </p:nvPr>
        </p:nvSpPr>
        <p:spPr>
          <a:xfrm>
            <a:off x="1190588" y="211166"/>
            <a:ext cx="9810824" cy="1356767"/>
          </a:xfrm>
        </p:spPr>
        <p:txBody>
          <a:bodyPr>
            <a:normAutofit/>
          </a:bodyPr>
          <a:lstStyle/>
          <a:p>
            <a:r>
              <a:rPr lang="en-US" sz="3350"/>
              <a:t>NE ICAP:  Table of Communicable Diseases</a:t>
            </a:r>
          </a:p>
        </p:txBody>
      </p:sp>
      <p:pic>
        <p:nvPicPr>
          <p:cNvPr id="1026" name="Picture 2">
            <a:extLst>
              <a:ext uri="{FF2B5EF4-FFF2-40B4-BE49-F238E27FC236}">
                <a16:creationId xmlns:a16="http://schemas.microsoft.com/office/drawing/2014/main" id="{1F9ABF22-79A8-45CA-A0CD-B0F6A8F428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1546" y="4533940"/>
            <a:ext cx="2324060" cy="23240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60D1D1AE-190E-42DB-9515-D09723646417}"/>
              </a:ext>
            </a:extLst>
          </p:cNvPr>
          <p:cNvPicPr>
            <a:picLocks noChangeAspect="1"/>
          </p:cNvPicPr>
          <p:nvPr/>
        </p:nvPicPr>
        <p:blipFill>
          <a:blip r:embed="rId4"/>
          <a:stretch>
            <a:fillRect/>
          </a:stretch>
        </p:blipFill>
        <p:spPr>
          <a:xfrm>
            <a:off x="1033407" y="1624293"/>
            <a:ext cx="9628729" cy="2957483"/>
          </a:xfrm>
          <a:prstGeom prst="rect">
            <a:avLst/>
          </a:prstGeom>
        </p:spPr>
      </p:pic>
    </p:spTree>
    <p:extLst>
      <p:ext uri="{BB962C8B-B14F-4D97-AF65-F5344CB8AC3E}">
        <p14:creationId xmlns:p14="http://schemas.microsoft.com/office/powerpoint/2010/main" val="1994594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16873-77C9-4447-9307-010FC6D0C6C8}"/>
              </a:ext>
            </a:extLst>
          </p:cNvPr>
          <p:cNvSpPr>
            <a:spLocks noGrp="1"/>
          </p:cNvSpPr>
          <p:nvPr>
            <p:ph type="title"/>
          </p:nvPr>
        </p:nvSpPr>
        <p:spPr/>
        <p:txBody>
          <a:bodyPr/>
          <a:lstStyle/>
          <a:p>
            <a:r>
              <a:rPr lang="en-US"/>
              <a:t>REPORT IMMEDIATELY TO YOUR LOCAL HEALTH DEPARTMENT</a:t>
            </a:r>
          </a:p>
        </p:txBody>
      </p:sp>
      <p:sp>
        <p:nvSpPr>
          <p:cNvPr id="7" name="Text Placeholder 6">
            <a:extLst>
              <a:ext uri="{FF2B5EF4-FFF2-40B4-BE49-F238E27FC236}">
                <a16:creationId xmlns:a16="http://schemas.microsoft.com/office/drawing/2014/main" id="{7B4BD842-BCB1-4E3C-89A7-F3AADE34B64B}"/>
              </a:ext>
            </a:extLst>
          </p:cNvPr>
          <p:cNvSpPr>
            <a:spLocks noGrp="1"/>
          </p:cNvSpPr>
          <p:nvPr>
            <p:ph type="body" idx="14"/>
          </p:nvPr>
        </p:nvSpPr>
        <p:spPr/>
        <p:txBody>
          <a:bodyPr/>
          <a:lstStyle/>
          <a:p>
            <a:endParaRPr lang="en-US"/>
          </a:p>
        </p:txBody>
      </p:sp>
      <p:sp>
        <p:nvSpPr>
          <p:cNvPr id="5" name="Text Placeholder 3">
            <a:extLst>
              <a:ext uri="{FF2B5EF4-FFF2-40B4-BE49-F238E27FC236}">
                <a16:creationId xmlns:a16="http://schemas.microsoft.com/office/drawing/2014/main" id="{21839844-630A-46A1-851D-5270CE07CFA2}"/>
              </a:ext>
            </a:extLst>
          </p:cNvPr>
          <p:cNvSpPr>
            <a:spLocks noGrp="1"/>
          </p:cNvSpPr>
          <p:nvPr>
            <p:ph type="body" idx="1"/>
          </p:nvPr>
        </p:nvSpPr>
        <p:spPr/>
        <p:txBody>
          <a:bodyPr>
            <a:normAutofit/>
          </a:bodyPr>
          <a:lstStyle/>
          <a:p>
            <a:pPr marL="900113" lvl="1" indent="-342900">
              <a:buFont typeface="Arial" panose="020B0604020202020204" pitchFamily="34" charset="0"/>
              <a:buChar char="•"/>
            </a:pPr>
            <a:r>
              <a:rPr lang="en-US" sz="2400">
                <a:solidFill>
                  <a:srgbClr val="C00000"/>
                </a:solidFill>
              </a:rPr>
              <a:t>Diphtheria</a:t>
            </a:r>
          </a:p>
          <a:p>
            <a:pPr marL="900113" lvl="1" indent="-342900">
              <a:buFont typeface="Arial" panose="020B0604020202020204" pitchFamily="34" charset="0"/>
              <a:buChar char="•"/>
            </a:pPr>
            <a:r>
              <a:rPr lang="en-US" sz="2400">
                <a:solidFill>
                  <a:srgbClr val="C00000"/>
                </a:solidFill>
              </a:rPr>
              <a:t>Measles (Rubeola)</a:t>
            </a:r>
          </a:p>
          <a:p>
            <a:pPr marL="900113" lvl="1" indent="-342900">
              <a:buFont typeface="Arial" panose="020B0604020202020204" pitchFamily="34" charset="0"/>
              <a:buChar char="•"/>
            </a:pPr>
            <a:r>
              <a:rPr lang="en-US" sz="2400">
                <a:solidFill>
                  <a:srgbClr val="C00000"/>
                </a:solidFill>
              </a:rPr>
              <a:t>Meningitis (bacterial)</a:t>
            </a:r>
          </a:p>
          <a:p>
            <a:pPr marL="900113" lvl="1" indent="-342900">
              <a:buFont typeface="Arial" panose="020B0604020202020204" pitchFamily="34" charset="0"/>
              <a:buChar char="•"/>
            </a:pPr>
            <a:r>
              <a:rPr lang="en-US" sz="2400">
                <a:solidFill>
                  <a:srgbClr val="C00000"/>
                </a:solidFill>
              </a:rPr>
              <a:t>Pertussis (Whooping Cough)</a:t>
            </a:r>
          </a:p>
          <a:p>
            <a:pPr marL="900113" lvl="1" indent="-342900">
              <a:buFont typeface="Arial" panose="020B0604020202020204" pitchFamily="34" charset="0"/>
              <a:buChar char="•"/>
            </a:pPr>
            <a:r>
              <a:rPr lang="en-US" sz="2400">
                <a:solidFill>
                  <a:srgbClr val="C00000"/>
                </a:solidFill>
                <a:latin typeface="+mj-lt"/>
                <a:cs typeface="Arial" panose="020B0604020202020204" pitchFamily="34" charset="0"/>
              </a:rPr>
              <a:t>Poliomyelitis</a:t>
            </a:r>
          </a:p>
          <a:p>
            <a:pPr marL="900113" lvl="1" indent="-342900">
              <a:buFont typeface="Arial" panose="020B0604020202020204" pitchFamily="34" charset="0"/>
              <a:buChar char="•"/>
            </a:pPr>
            <a:r>
              <a:rPr lang="en-US" sz="2400">
                <a:solidFill>
                  <a:srgbClr val="C00000"/>
                </a:solidFill>
              </a:rPr>
              <a:t>Rubella (German Measles)</a:t>
            </a:r>
          </a:p>
          <a:p>
            <a:pPr marL="900113" lvl="1" indent="-342900">
              <a:buFont typeface="Arial" panose="020B0604020202020204" pitchFamily="34" charset="0"/>
              <a:buChar char="•"/>
            </a:pPr>
            <a:r>
              <a:rPr lang="en-US" sz="2400">
                <a:solidFill>
                  <a:srgbClr val="C00000"/>
                </a:solidFill>
              </a:rPr>
              <a:t>Tuberculosis</a:t>
            </a:r>
          </a:p>
          <a:p>
            <a:endParaRPr lang="en-US"/>
          </a:p>
        </p:txBody>
      </p:sp>
      <p:sp>
        <p:nvSpPr>
          <p:cNvPr id="6" name="TextBox 5">
            <a:extLst>
              <a:ext uri="{FF2B5EF4-FFF2-40B4-BE49-F238E27FC236}">
                <a16:creationId xmlns:a16="http://schemas.microsoft.com/office/drawing/2014/main" id="{4767B891-F2B8-4EEC-BCFC-D203406E56B5}"/>
              </a:ext>
            </a:extLst>
          </p:cNvPr>
          <p:cNvSpPr txBox="1"/>
          <p:nvPr/>
        </p:nvSpPr>
        <p:spPr>
          <a:xfrm>
            <a:off x="2254928" y="6445188"/>
            <a:ext cx="2515945" cy="369332"/>
          </a:xfrm>
          <a:prstGeom prst="rect">
            <a:avLst/>
          </a:prstGeom>
          <a:noFill/>
        </p:spPr>
        <p:txBody>
          <a:bodyPr wrap="none" rtlCol="0">
            <a:spAutoFit/>
          </a:bodyPr>
          <a:lstStyle/>
          <a:p>
            <a:r>
              <a:rPr lang="en-US"/>
              <a:t>TITLE 173 Chapters 1 &amp; 3</a:t>
            </a:r>
          </a:p>
        </p:txBody>
      </p:sp>
      <p:pic>
        <p:nvPicPr>
          <p:cNvPr id="9" name="Picture 8" descr="A picture containing person, person&#10;&#10;Description automatically generated">
            <a:extLst>
              <a:ext uri="{FF2B5EF4-FFF2-40B4-BE49-F238E27FC236}">
                <a16:creationId xmlns:a16="http://schemas.microsoft.com/office/drawing/2014/main" id="{46554A92-FB05-4C6B-8CA3-057023C2F04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895437" y="1754988"/>
            <a:ext cx="5021308" cy="4023060"/>
          </a:xfrm>
          <a:prstGeom prst="rect">
            <a:avLst/>
          </a:prstGeom>
        </p:spPr>
      </p:pic>
      <p:sp>
        <p:nvSpPr>
          <p:cNvPr id="10" name="TextBox 9">
            <a:extLst>
              <a:ext uri="{FF2B5EF4-FFF2-40B4-BE49-F238E27FC236}">
                <a16:creationId xmlns:a16="http://schemas.microsoft.com/office/drawing/2014/main" id="{108720D2-74EB-4959-B9B7-31EFE78A0C03}"/>
              </a:ext>
            </a:extLst>
          </p:cNvPr>
          <p:cNvSpPr txBox="1"/>
          <p:nvPr/>
        </p:nvSpPr>
        <p:spPr>
          <a:xfrm>
            <a:off x="6296565" y="5342413"/>
            <a:ext cx="4414345" cy="230832"/>
          </a:xfrm>
          <a:prstGeom prst="rect">
            <a:avLst/>
          </a:prstGeom>
          <a:noFill/>
        </p:spPr>
        <p:txBody>
          <a:bodyPr wrap="square" rtlCol="0">
            <a:spAutoFit/>
          </a:bodyPr>
          <a:lstStyle/>
          <a:p>
            <a:r>
              <a:rPr lang="en-US" sz="900">
                <a:hlinkClick r:id="rId4" tooltip="http://www.wikidoc.org/index.php/Measles_physical_examination"/>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2314892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32186-2266-4FA3-BB21-5E09F597CE26}"/>
              </a:ext>
            </a:extLst>
          </p:cNvPr>
          <p:cNvSpPr>
            <a:spLocks noGrp="1"/>
          </p:cNvSpPr>
          <p:nvPr>
            <p:ph type="title"/>
          </p:nvPr>
        </p:nvSpPr>
        <p:spPr/>
        <p:txBody>
          <a:bodyPr/>
          <a:lstStyle/>
          <a:p>
            <a:r>
              <a:rPr lang="en-US">
                <a:latin typeface="+mj-lt"/>
              </a:rPr>
              <a:t>TITLE 173: 3-003 Exclusions From School </a:t>
            </a:r>
          </a:p>
        </p:txBody>
      </p:sp>
      <p:graphicFrame>
        <p:nvGraphicFramePr>
          <p:cNvPr id="9" name="Content Placeholder 2">
            <a:extLst>
              <a:ext uri="{FF2B5EF4-FFF2-40B4-BE49-F238E27FC236}">
                <a16:creationId xmlns:a16="http://schemas.microsoft.com/office/drawing/2014/main" id="{AB90060B-FF0A-436C-A640-0820801161F8}"/>
              </a:ext>
            </a:extLst>
          </p:cNvPr>
          <p:cNvGraphicFramePr>
            <a:graphicFrameLocks noGrp="1"/>
          </p:cNvGraphicFramePr>
          <p:nvPr>
            <p:ph idx="1"/>
            <p:extLst>
              <p:ext uri="{D42A27DB-BD31-4B8C-83A1-F6EECF244321}">
                <p14:modId xmlns:p14="http://schemas.microsoft.com/office/powerpoint/2010/main" val="3446013832"/>
              </p:ext>
            </p:extLst>
          </p:nvPr>
        </p:nvGraphicFramePr>
        <p:xfrm>
          <a:off x="866702" y="1922376"/>
          <a:ext cx="10753516" cy="4689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D406B767-D219-4872-A3FD-52DFF4F8F271}"/>
              </a:ext>
            </a:extLst>
          </p:cNvPr>
          <p:cNvSpPr txBox="1"/>
          <p:nvPr/>
        </p:nvSpPr>
        <p:spPr>
          <a:xfrm>
            <a:off x="4804178" y="6488668"/>
            <a:ext cx="2431243" cy="369332"/>
          </a:xfrm>
          <a:prstGeom prst="rect">
            <a:avLst/>
          </a:prstGeom>
          <a:noFill/>
        </p:spPr>
        <p:txBody>
          <a:bodyPr wrap="none" rtlCol="0">
            <a:spAutoFit/>
          </a:bodyPr>
          <a:lstStyle/>
          <a:p>
            <a:r>
              <a:rPr lang="en-US">
                <a:hlinkClick r:id="rId7"/>
              </a:rPr>
              <a:t>Title 173 (nebraska.gov)</a:t>
            </a:r>
            <a:endParaRPr lang="en-US"/>
          </a:p>
        </p:txBody>
      </p:sp>
      <p:pic>
        <p:nvPicPr>
          <p:cNvPr id="6" name="Picture 5">
            <a:extLst>
              <a:ext uri="{FF2B5EF4-FFF2-40B4-BE49-F238E27FC236}">
                <a16:creationId xmlns:a16="http://schemas.microsoft.com/office/drawing/2014/main" id="{D8C469E8-B00C-494F-8AB7-EF06FCD00840}"/>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996255" y="0"/>
            <a:ext cx="1836569" cy="1967753"/>
          </a:xfrm>
          <a:prstGeom prst="rect">
            <a:avLst/>
          </a:prstGeom>
        </p:spPr>
      </p:pic>
    </p:spTree>
    <p:extLst>
      <p:ext uri="{BB962C8B-B14F-4D97-AF65-F5344CB8AC3E}">
        <p14:creationId xmlns:p14="http://schemas.microsoft.com/office/powerpoint/2010/main" val="54456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13588-C5D2-4D37-BED7-59007874FE5A}"/>
              </a:ext>
            </a:extLst>
          </p:cNvPr>
          <p:cNvSpPr>
            <a:spLocks noGrp="1"/>
          </p:cNvSpPr>
          <p:nvPr>
            <p:ph type="title"/>
          </p:nvPr>
        </p:nvSpPr>
        <p:spPr>
          <a:xfrm>
            <a:off x="866702" y="395834"/>
            <a:ext cx="10753516" cy="621073"/>
          </a:xfrm>
        </p:spPr>
        <p:txBody>
          <a:bodyPr/>
          <a:lstStyle/>
          <a:p>
            <a:r>
              <a:rPr lang="en-US"/>
              <a:t>IMMUNIZATION STANDARDS</a:t>
            </a:r>
          </a:p>
        </p:txBody>
      </p:sp>
      <p:sp>
        <p:nvSpPr>
          <p:cNvPr id="6" name="TextBox 5">
            <a:extLst>
              <a:ext uri="{FF2B5EF4-FFF2-40B4-BE49-F238E27FC236}">
                <a16:creationId xmlns:a16="http://schemas.microsoft.com/office/drawing/2014/main" id="{82E34111-B2B6-43DA-B0EF-F696908C2CEC}"/>
              </a:ext>
            </a:extLst>
          </p:cNvPr>
          <p:cNvSpPr txBox="1"/>
          <p:nvPr/>
        </p:nvSpPr>
        <p:spPr>
          <a:xfrm>
            <a:off x="866702" y="1175657"/>
            <a:ext cx="10687566" cy="1200329"/>
          </a:xfrm>
          <a:prstGeom prst="rect">
            <a:avLst/>
          </a:prstGeom>
          <a:noFill/>
        </p:spPr>
        <p:txBody>
          <a:bodyPr wrap="square" rtlCol="0">
            <a:spAutoFit/>
          </a:bodyPr>
          <a:lstStyle/>
          <a:p>
            <a:r>
              <a:rPr lang="en-US" sz="1800" b="1">
                <a:latin typeface="Arial" panose="020B0604020202020204" pitchFamily="34" charset="0"/>
                <a:cs typeface="Arial" panose="020B0604020202020204" pitchFamily="34" charset="0"/>
              </a:rPr>
              <a:t>Each student must be protected by immunization against the following diseases, unless otherwise exempted from this requirement under the provisions of 173 NAC 3-010:</a:t>
            </a:r>
          </a:p>
          <a:p>
            <a:endParaRPr lang="en-US" b="1"/>
          </a:p>
          <a:p>
            <a:endParaRPr lang="en-US" b="1"/>
          </a:p>
        </p:txBody>
      </p:sp>
      <p:graphicFrame>
        <p:nvGraphicFramePr>
          <p:cNvPr id="8" name="Text Placeholder 3">
            <a:extLst>
              <a:ext uri="{FF2B5EF4-FFF2-40B4-BE49-F238E27FC236}">
                <a16:creationId xmlns:a16="http://schemas.microsoft.com/office/drawing/2014/main" id="{8D9DEBF1-57D9-4796-90A3-5F52A5485724}"/>
              </a:ext>
            </a:extLst>
          </p:cNvPr>
          <p:cNvGraphicFramePr/>
          <p:nvPr/>
        </p:nvGraphicFramePr>
        <p:xfrm>
          <a:off x="6239795" y="1882621"/>
          <a:ext cx="4620768" cy="389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Text Placeholder 3">
            <a:extLst>
              <a:ext uri="{FF2B5EF4-FFF2-40B4-BE49-F238E27FC236}">
                <a16:creationId xmlns:a16="http://schemas.microsoft.com/office/drawing/2014/main" id="{F23AF1FF-6EEA-497E-A982-B710E4F1F3F0}"/>
              </a:ext>
            </a:extLst>
          </p:cNvPr>
          <p:cNvGraphicFramePr/>
          <p:nvPr>
            <p:extLst>
              <p:ext uri="{D42A27DB-BD31-4B8C-83A1-F6EECF244321}">
                <p14:modId xmlns:p14="http://schemas.microsoft.com/office/powerpoint/2010/main" val="2759381463"/>
              </p:ext>
            </p:extLst>
          </p:nvPr>
        </p:nvGraphicFramePr>
        <p:xfrm>
          <a:off x="1475232" y="1882621"/>
          <a:ext cx="4620768" cy="38954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11792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F61E1-01B2-4E6A-8210-A8DD7CAF65FC}"/>
              </a:ext>
            </a:extLst>
          </p:cNvPr>
          <p:cNvSpPr>
            <a:spLocks noGrp="1"/>
          </p:cNvSpPr>
          <p:nvPr>
            <p:ph type="ctrTitle"/>
          </p:nvPr>
        </p:nvSpPr>
        <p:spPr/>
        <p:txBody>
          <a:bodyPr>
            <a:normAutofit/>
          </a:bodyPr>
          <a:lstStyle/>
          <a:p>
            <a:pPr algn="ctr"/>
            <a:r>
              <a:rPr lang="en-US" sz="5400"/>
              <a:t>Case Studies</a:t>
            </a:r>
          </a:p>
        </p:txBody>
      </p:sp>
    </p:spTree>
    <p:extLst>
      <p:ext uri="{BB962C8B-B14F-4D97-AF65-F5344CB8AC3E}">
        <p14:creationId xmlns:p14="http://schemas.microsoft.com/office/powerpoint/2010/main" val="929700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354E77-2390-4F9A-932A-3E120B477187}"/>
              </a:ext>
            </a:extLst>
          </p:cNvPr>
          <p:cNvPicPr>
            <a:picLocks noChangeAspect="1"/>
          </p:cNvPicPr>
          <p:nvPr/>
        </p:nvPicPr>
        <p:blipFill rotWithShape="1">
          <a:blip r:embed="rId3"/>
          <a:srcRect l="5512" r="35623"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 name="TextBox 1">
            <a:extLst>
              <a:ext uri="{FF2B5EF4-FFF2-40B4-BE49-F238E27FC236}">
                <a16:creationId xmlns:a16="http://schemas.microsoft.com/office/drawing/2014/main" id="{DAE53166-6482-48C2-9A82-8727A6E0AF57}"/>
              </a:ext>
            </a:extLst>
          </p:cNvPr>
          <p:cNvSpPr txBox="1"/>
          <p:nvPr/>
        </p:nvSpPr>
        <p:spPr>
          <a:xfrm>
            <a:off x="6095999" y="643812"/>
            <a:ext cx="5679233" cy="5831633"/>
          </a:xfrm>
        </p:spPr>
        <p:txBody>
          <a:bodyPr vert="horz" lIns="91440" tIns="45720" rIns="91440" bIns="45720" rtlCol="0">
            <a:normAutofit/>
          </a:bodyPr>
          <a:lstStyle/>
          <a:p>
            <a:pPr>
              <a:lnSpc>
                <a:spcPct val="90000"/>
              </a:lnSpc>
              <a:spcAft>
                <a:spcPts val="600"/>
              </a:spcAft>
            </a:pPr>
            <a:r>
              <a:rPr lang="en-US" sz="2400" b="1" dirty="0">
                <a:cs typeface="Arial" panose="020B0604020202020204" pitchFamily="34" charset="0"/>
              </a:rPr>
              <a:t>Case Study #1 </a:t>
            </a:r>
            <a:endParaRPr lang="en-US" sz="2000" dirty="0">
              <a:cs typeface="Arial" panose="020B0604020202020204" pitchFamily="34" charset="0"/>
            </a:endParaRPr>
          </a:p>
          <a:p>
            <a:pPr>
              <a:lnSpc>
                <a:spcPct val="90000"/>
              </a:lnSpc>
              <a:spcAft>
                <a:spcPts val="600"/>
              </a:spcAft>
            </a:pPr>
            <a:r>
              <a:rPr lang="en-US" dirty="0">
                <a:cs typeface="Arial" panose="020B0604020202020204" pitchFamily="34" charset="0"/>
              </a:rPr>
              <a:t>The school basketball coach inquires of the school nurse and absentee officer, “is something is going around?” </a:t>
            </a:r>
          </a:p>
          <a:p>
            <a:pPr marL="342900" indent="-342900">
              <a:lnSpc>
                <a:spcPct val="90000"/>
              </a:lnSpc>
              <a:spcAft>
                <a:spcPts val="600"/>
              </a:spcAft>
              <a:buFont typeface="Arial" panose="020B0604020202020204" pitchFamily="34" charset="0"/>
              <a:buChar char="•"/>
            </a:pPr>
            <a:r>
              <a:rPr lang="en-US" dirty="0">
                <a:cs typeface="Arial" panose="020B0604020202020204" pitchFamily="34" charset="0"/>
              </a:rPr>
              <a:t>He has been notified that four team members have called out sick with the stomach flu and the big game is tonight.  </a:t>
            </a:r>
          </a:p>
          <a:p>
            <a:pPr marL="342900" indent="-342900">
              <a:lnSpc>
                <a:spcPct val="90000"/>
              </a:lnSpc>
              <a:spcAft>
                <a:spcPts val="600"/>
              </a:spcAft>
              <a:buFont typeface="Arial" panose="020B0604020202020204" pitchFamily="34" charset="0"/>
              <a:buChar char="•"/>
            </a:pPr>
            <a:r>
              <a:rPr lang="en-US" dirty="0">
                <a:cs typeface="Arial" panose="020B0604020202020204" pitchFamily="34" charset="0"/>
              </a:rPr>
              <a:t>Records indicate that 6 students are absent from school related to gastrointestinal complaints.</a:t>
            </a:r>
          </a:p>
          <a:p>
            <a:pPr marL="800100" lvl="1" indent="-342900">
              <a:lnSpc>
                <a:spcPct val="90000"/>
              </a:lnSpc>
              <a:spcAft>
                <a:spcPts val="600"/>
              </a:spcAft>
              <a:buFont typeface="Arial" panose="020B0604020202020204" pitchFamily="34" charset="0"/>
              <a:buChar char="•"/>
            </a:pPr>
            <a:r>
              <a:rPr lang="en-US" dirty="0">
                <a:cs typeface="Arial" panose="020B0604020202020204" pitchFamily="34" charset="0"/>
              </a:rPr>
              <a:t>5 of the 6 absent students are on the basketball team.</a:t>
            </a:r>
          </a:p>
          <a:p>
            <a:pPr>
              <a:lnSpc>
                <a:spcPct val="90000"/>
              </a:lnSpc>
              <a:spcAft>
                <a:spcPts val="600"/>
              </a:spcAft>
            </a:pPr>
            <a:r>
              <a:rPr lang="en-US" dirty="0">
                <a:cs typeface="Arial" panose="020B0604020202020204" pitchFamily="34" charset="0"/>
              </a:rPr>
              <a:t>Coach groans, “I told my wife that the spaghetti sauce at the team meal last night tasted ‘off’.”</a:t>
            </a:r>
          </a:p>
          <a:p>
            <a:pPr>
              <a:lnSpc>
                <a:spcPct val="90000"/>
              </a:lnSpc>
              <a:spcAft>
                <a:spcPts val="600"/>
              </a:spcAft>
            </a:pPr>
            <a:endParaRPr lang="en-US" dirty="0">
              <a:cs typeface="Arial" panose="020B0604020202020204" pitchFamily="34" charset="0"/>
            </a:endParaRPr>
          </a:p>
          <a:p>
            <a:pPr>
              <a:lnSpc>
                <a:spcPct val="90000"/>
              </a:lnSpc>
              <a:spcAft>
                <a:spcPts val="600"/>
              </a:spcAft>
            </a:pPr>
            <a:r>
              <a:rPr lang="en-US" dirty="0">
                <a:cs typeface="Arial" panose="020B0604020202020204" pitchFamily="34" charset="0"/>
              </a:rPr>
              <a:t>Are you going to report to your local health department?</a:t>
            </a:r>
          </a:p>
          <a:p>
            <a:pPr marL="57150">
              <a:lnSpc>
                <a:spcPct val="90000"/>
              </a:lnSpc>
              <a:spcAft>
                <a:spcPts val="600"/>
              </a:spcAft>
            </a:pPr>
            <a:endParaRPr lang="en-US" sz="2000" dirty="0"/>
          </a:p>
          <a:p>
            <a:pPr lvl="1"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3086233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B3C2F-03E0-431B-A114-0FD7FEA2CC72}"/>
              </a:ext>
            </a:extLst>
          </p:cNvPr>
          <p:cNvSpPr>
            <a:spLocks noGrp="1"/>
          </p:cNvSpPr>
          <p:nvPr>
            <p:ph type="title"/>
          </p:nvPr>
        </p:nvSpPr>
        <p:spPr>
          <a:xfrm>
            <a:off x="866702" y="395834"/>
            <a:ext cx="10753516" cy="1009903"/>
          </a:xfrm>
        </p:spPr>
        <p:txBody>
          <a:bodyPr/>
          <a:lstStyle/>
          <a:p>
            <a:r>
              <a:rPr lang="en-US" sz="3350">
                <a:latin typeface="+mj-lt"/>
              </a:rPr>
              <a:t>No Disclosures</a:t>
            </a:r>
            <a:endParaRPr lang="en-US">
              <a:latin typeface="+mj-lt"/>
            </a:endParaRPr>
          </a:p>
        </p:txBody>
      </p:sp>
      <p:pic>
        <p:nvPicPr>
          <p:cNvPr id="4" name="Picture 4">
            <a:extLst>
              <a:ext uri="{FF2B5EF4-FFF2-40B4-BE49-F238E27FC236}">
                <a16:creationId xmlns:a16="http://schemas.microsoft.com/office/drawing/2014/main" id="{CB83B06E-3967-413A-9577-B6BDE8C058E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658979" y="1765173"/>
            <a:ext cx="6974305" cy="4580943"/>
          </a:xfrm>
          <a:prstGeom prst="rect">
            <a:avLst/>
          </a:prstGeom>
        </p:spPr>
      </p:pic>
      <p:sp>
        <p:nvSpPr>
          <p:cNvPr id="5" name="TextBox 4">
            <a:extLst>
              <a:ext uri="{FF2B5EF4-FFF2-40B4-BE49-F238E27FC236}">
                <a16:creationId xmlns:a16="http://schemas.microsoft.com/office/drawing/2014/main" id="{DF5321F2-B9EF-4E21-9396-B5EEC368C7DC}"/>
              </a:ext>
            </a:extLst>
          </p:cNvPr>
          <p:cNvSpPr txBox="1"/>
          <p:nvPr/>
        </p:nvSpPr>
        <p:spPr>
          <a:xfrm>
            <a:off x="4473742" y="6536489"/>
            <a:ext cx="2743200" cy="317500"/>
          </a:xfrm>
          <a:prstGeom prst="rect">
            <a:avLst/>
          </a:prstGeom>
        </p:spPr>
        <p:txBody>
          <a:bodyPr>
            <a:normAutofit fontScale="47500" lnSpcReduction="20000"/>
          </a:bodyPr>
          <a:lstStyle/>
          <a:p>
            <a:r>
              <a:rPr lang="en-US">
                <a:hlinkClick r:id="rId3"/>
              </a:rPr>
              <a:t>This Photo</a:t>
            </a:r>
            <a:r>
              <a:rPr lang="en-US"/>
              <a:t> by Unknown author is licensed under </a:t>
            </a:r>
            <a:r>
              <a:rPr lang="en-US">
                <a:hlinkClick r:id="rId4"/>
              </a:rPr>
              <a:t>CC BY-SA</a:t>
            </a:r>
            <a:r>
              <a:rPr lang="en-US"/>
              <a:t>.</a:t>
            </a:r>
          </a:p>
        </p:txBody>
      </p:sp>
    </p:spTree>
    <p:extLst>
      <p:ext uri="{BB962C8B-B14F-4D97-AF65-F5344CB8AC3E}">
        <p14:creationId xmlns:p14="http://schemas.microsoft.com/office/powerpoint/2010/main" val="2596665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18A49DF3-A3B8-4857-86A4-FEF05D596586}"/>
              </a:ext>
            </a:extLst>
          </p:cNvPr>
          <p:cNvGraphicFramePr/>
          <p:nvPr>
            <p:extLst>
              <p:ext uri="{D42A27DB-BD31-4B8C-83A1-F6EECF244321}">
                <p14:modId xmlns:p14="http://schemas.microsoft.com/office/powerpoint/2010/main" val="3219689032"/>
              </p:ext>
            </p:extLst>
          </p:nvPr>
        </p:nvGraphicFramePr>
        <p:xfrm>
          <a:off x="523783" y="408373"/>
          <a:ext cx="9582951" cy="4101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97A9880F-9B38-4676-90FA-81C665B740AF}"/>
              </a:ext>
            </a:extLst>
          </p:cNvPr>
          <p:cNvPicPr>
            <a:picLocks noChangeAspect="1"/>
          </p:cNvPicPr>
          <p:nvPr/>
        </p:nvPicPr>
        <p:blipFill>
          <a:blip r:embed="rId8"/>
          <a:stretch>
            <a:fillRect/>
          </a:stretch>
        </p:blipFill>
        <p:spPr>
          <a:xfrm>
            <a:off x="9425755" y="320633"/>
            <a:ext cx="2469220" cy="2469220"/>
          </a:xfrm>
          <a:prstGeom prst="rect">
            <a:avLst/>
          </a:prstGeom>
        </p:spPr>
      </p:pic>
    </p:spTree>
    <p:extLst>
      <p:ext uri="{BB962C8B-B14F-4D97-AF65-F5344CB8AC3E}">
        <p14:creationId xmlns:p14="http://schemas.microsoft.com/office/powerpoint/2010/main" val="1024004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FF7003D2-80EB-4BBB-8F56-4A90BF949B47}"/>
              </a:ext>
            </a:extLst>
          </p:cNvPr>
          <p:cNvPicPr>
            <a:picLocks noChangeAspect="1"/>
          </p:cNvPicPr>
          <p:nvPr/>
        </p:nvPicPr>
        <p:blipFill rotWithShape="1">
          <a:blip r:embed="rId2"/>
          <a:srcRect l="5884" r="-1" b="-1"/>
          <a:stretch/>
        </p:blipFill>
        <p:spPr>
          <a:xfrm>
            <a:off x="1" y="10"/>
            <a:ext cx="9669642" cy="6857990"/>
          </a:xfrm>
          <a:prstGeom prst="rect">
            <a:avLst/>
          </a:prstGeom>
        </p:spPr>
      </p:pic>
      <p:sp>
        <p:nvSpPr>
          <p:cNvPr id="10" name="Rectangle 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B6A65A3-1C55-4806-9E2A-4268AFA9ABD6}"/>
              </a:ext>
            </a:extLst>
          </p:cNvPr>
          <p:cNvSpPr txBox="1"/>
          <p:nvPr/>
        </p:nvSpPr>
        <p:spPr>
          <a:xfrm>
            <a:off x="7370055" y="239833"/>
            <a:ext cx="4599176" cy="6378334"/>
          </a:xfr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Case Study #2</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Parent of a pre-K student calls to notify school that physician has diagnosed child with Measles.</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Child missed class the prior two days for reported fever and cold like symptoms.</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absentee officer recognizes Measles as a reportable illness and the call triggers her to involve others in the situation immediately.</a:t>
            </a: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Child’s teacher notes that the child missed a full week of class two weeks ago when traveling “out of state” with her family.</a:t>
            </a: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School nurse quickly recognizes this child as one of 6 non-vaccinated students in the school. Child has a religious exemption.</a:t>
            </a: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Pre-K classroom is in the elementary school building (Pre-K through 4</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grade).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3334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E4BBE21-515F-4F41-AE80-82B6E2828242}"/>
              </a:ext>
            </a:extLst>
          </p:cNvPr>
          <p:cNvGraphicFramePr/>
          <p:nvPr>
            <p:extLst>
              <p:ext uri="{D42A27DB-BD31-4B8C-83A1-F6EECF244321}">
                <p14:modId xmlns:p14="http://schemas.microsoft.com/office/powerpoint/2010/main" val="1988380257"/>
              </p:ext>
            </p:extLst>
          </p:nvPr>
        </p:nvGraphicFramePr>
        <p:xfrm>
          <a:off x="514903" y="88778"/>
          <a:ext cx="11515172" cy="63977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937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3D0B1A8E-40F9-43F9-B5DB-4F7FF9AB701A}"/>
              </a:ext>
            </a:extLst>
          </p:cNvPr>
          <p:cNvPicPr>
            <a:picLocks noChangeAspect="1"/>
          </p:cNvPicPr>
          <p:nvPr/>
        </p:nvPicPr>
        <p:blipFill rotWithShape="1">
          <a:blip r:embed="rId2"/>
          <a:srcRect l="2779" r="3103" b="-1"/>
          <a:stretch/>
        </p:blipFill>
        <p:spPr>
          <a:xfrm>
            <a:off x="1" y="10"/>
            <a:ext cx="9669642" cy="6857990"/>
          </a:xfrm>
          <a:prstGeom prst="rect">
            <a:avLst/>
          </a:prstGeom>
        </p:spPr>
      </p:pic>
      <p:sp>
        <p:nvSpPr>
          <p:cNvPr id="27" name="Rectangle 2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BA24C65-5756-4D68-86F3-87EB22F216AD}"/>
              </a:ext>
            </a:extLst>
          </p:cNvPr>
          <p:cNvSpPr txBox="1"/>
          <p:nvPr/>
        </p:nvSpPr>
        <p:spPr>
          <a:xfrm>
            <a:off x="8453536" y="363893"/>
            <a:ext cx="3433664" cy="6167535"/>
          </a:xfr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Case Study #3</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Junior wrestler reports to the nurse’s office with complaints of a spider bite near his right axilla.</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He reports that at least two other teammates also have had spider bites and his mom wants to make sure the wrestling room is exterminated as soon as possible.</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FC65777-2F13-4D3F-B68A-E60D4B7B7177}"/>
              </a:ext>
            </a:extLst>
          </p:cNvPr>
          <p:cNvPicPr>
            <a:picLocks noChangeAspect="1"/>
          </p:cNvPicPr>
          <p:nvPr/>
        </p:nvPicPr>
        <p:blipFill>
          <a:blip r:embed="rId3"/>
          <a:stretch>
            <a:fillRect/>
          </a:stretch>
        </p:blipFill>
        <p:spPr>
          <a:xfrm>
            <a:off x="8728525" y="5132032"/>
            <a:ext cx="1699825" cy="1362075"/>
          </a:xfrm>
          <a:prstGeom prst="rect">
            <a:avLst/>
          </a:prstGeom>
        </p:spPr>
      </p:pic>
      <p:pic>
        <p:nvPicPr>
          <p:cNvPr id="7" name="Picture 6">
            <a:extLst>
              <a:ext uri="{FF2B5EF4-FFF2-40B4-BE49-F238E27FC236}">
                <a16:creationId xmlns:a16="http://schemas.microsoft.com/office/drawing/2014/main" id="{F6A871E9-19E2-4780-B389-73FBAD9EE779}"/>
              </a:ext>
            </a:extLst>
          </p:cNvPr>
          <p:cNvPicPr>
            <a:picLocks noChangeAspect="1"/>
          </p:cNvPicPr>
          <p:nvPr/>
        </p:nvPicPr>
        <p:blipFill>
          <a:blip r:embed="rId4"/>
          <a:stretch>
            <a:fillRect/>
          </a:stretch>
        </p:blipFill>
        <p:spPr>
          <a:xfrm>
            <a:off x="10450448" y="2986087"/>
            <a:ext cx="1438275" cy="1343025"/>
          </a:xfrm>
          <a:prstGeom prst="rect">
            <a:avLst/>
          </a:prstGeom>
        </p:spPr>
      </p:pic>
      <p:pic>
        <p:nvPicPr>
          <p:cNvPr id="9" name="Picture 8">
            <a:extLst>
              <a:ext uri="{FF2B5EF4-FFF2-40B4-BE49-F238E27FC236}">
                <a16:creationId xmlns:a16="http://schemas.microsoft.com/office/drawing/2014/main" id="{207FFB39-9CBA-468A-87B2-7AFCC79EF4DA}"/>
              </a:ext>
            </a:extLst>
          </p:cNvPr>
          <p:cNvPicPr>
            <a:picLocks noChangeAspect="1"/>
          </p:cNvPicPr>
          <p:nvPr/>
        </p:nvPicPr>
        <p:blipFill>
          <a:blip r:embed="rId5"/>
          <a:stretch>
            <a:fillRect/>
          </a:stretch>
        </p:blipFill>
        <p:spPr>
          <a:xfrm>
            <a:off x="9587961" y="3948253"/>
            <a:ext cx="1527713" cy="1380984"/>
          </a:xfrm>
          <a:prstGeom prst="rect">
            <a:avLst/>
          </a:prstGeom>
        </p:spPr>
      </p:pic>
    </p:spTree>
    <p:extLst>
      <p:ext uri="{BB962C8B-B14F-4D97-AF65-F5344CB8AC3E}">
        <p14:creationId xmlns:p14="http://schemas.microsoft.com/office/powerpoint/2010/main" val="1017753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B9A96-C126-4A4D-97C3-8DB91B660601}"/>
              </a:ext>
            </a:extLst>
          </p:cNvPr>
          <p:cNvSpPr>
            <a:spLocks noGrp="1"/>
          </p:cNvSpPr>
          <p:nvPr>
            <p:ph type="title"/>
          </p:nvPr>
        </p:nvSpPr>
        <p:spPr/>
        <p:txBody>
          <a:bodyPr/>
          <a:lstStyle/>
          <a:p>
            <a:r>
              <a:rPr lang="en-US" sz="3350" dirty="0"/>
              <a:t>               Which one is the Spider Bite?</a:t>
            </a:r>
            <a:endParaRPr lang="en-US" dirty="0"/>
          </a:p>
        </p:txBody>
      </p:sp>
      <p:sp>
        <p:nvSpPr>
          <p:cNvPr id="4" name="Content Placeholder 3">
            <a:extLst>
              <a:ext uri="{FF2B5EF4-FFF2-40B4-BE49-F238E27FC236}">
                <a16:creationId xmlns:a16="http://schemas.microsoft.com/office/drawing/2014/main" id="{AEA573F0-A79F-471D-A71F-D5E806BAE343}"/>
              </a:ext>
            </a:extLst>
          </p:cNvPr>
          <p:cNvSpPr>
            <a:spLocks noGrp="1"/>
          </p:cNvSpPr>
          <p:nvPr>
            <p:ph sz="half" idx="2"/>
          </p:nvPr>
        </p:nvSpPr>
        <p:spPr>
          <a:xfrm>
            <a:off x="5478942" y="1878064"/>
            <a:ext cx="4754880" cy="4023360"/>
          </a:xfrm>
        </p:spPr>
        <p:txBody>
          <a:bodyPr vert="horz" lIns="91440" tIns="45720" rIns="91440" bIns="45720" rtlCol="0" anchor="t">
            <a:normAutofit/>
          </a:bodyPr>
          <a:lstStyle/>
          <a:p>
            <a:r>
              <a:rPr lang="en-US" dirty="0"/>
              <a:t>1. </a:t>
            </a:r>
            <a:r>
              <a:rPr lang="en-US" sz="2400" dirty="0"/>
              <a:t>MRSA</a:t>
            </a:r>
          </a:p>
          <a:p>
            <a:endParaRPr lang="en-US" dirty="0"/>
          </a:p>
          <a:p>
            <a:endParaRPr lang="en-US" dirty="0"/>
          </a:p>
          <a:p>
            <a:endParaRPr lang="en-US" dirty="0"/>
          </a:p>
          <a:p>
            <a:endParaRPr lang="en-US" dirty="0"/>
          </a:p>
          <a:p>
            <a:r>
              <a:rPr lang="en-US" dirty="0"/>
              <a:t>2. </a:t>
            </a:r>
            <a:r>
              <a:rPr lang="en-US" sz="2400" dirty="0"/>
              <a:t>Brown Recluse</a:t>
            </a:r>
          </a:p>
          <a:p>
            <a:endParaRPr lang="en-US" dirty="0"/>
          </a:p>
          <a:p>
            <a:endParaRPr lang="en-US" dirty="0"/>
          </a:p>
          <a:p>
            <a:endParaRPr lang="en-US" dirty="0"/>
          </a:p>
          <a:p>
            <a:endParaRPr lang="en-US" dirty="0"/>
          </a:p>
          <a:p>
            <a:r>
              <a:rPr lang="en-US" dirty="0"/>
              <a:t>3. </a:t>
            </a:r>
            <a:r>
              <a:rPr lang="en-US" sz="2400" dirty="0"/>
              <a:t>Herpes Gladiatorum </a:t>
            </a:r>
          </a:p>
        </p:txBody>
      </p:sp>
      <p:pic>
        <p:nvPicPr>
          <p:cNvPr id="6" name="Picture 5">
            <a:extLst>
              <a:ext uri="{FF2B5EF4-FFF2-40B4-BE49-F238E27FC236}">
                <a16:creationId xmlns:a16="http://schemas.microsoft.com/office/drawing/2014/main" id="{CBC91B66-32FE-47E8-81D2-5C9C3120D788}"/>
              </a:ext>
            </a:extLst>
          </p:cNvPr>
          <p:cNvPicPr>
            <a:picLocks noChangeAspect="1"/>
          </p:cNvPicPr>
          <p:nvPr/>
        </p:nvPicPr>
        <p:blipFill>
          <a:blip r:embed="rId2"/>
          <a:stretch>
            <a:fillRect/>
          </a:stretch>
        </p:blipFill>
        <p:spPr>
          <a:xfrm>
            <a:off x="2669577" y="1792946"/>
            <a:ext cx="1485719" cy="1387327"/>
          </a:xfrm>
          <a:prstGeom prst="rect">
            <a:avLst/>
          </a:prstGeom>
        </p:spPr>
      </p:pic>
      <p:pic>
        <p:nvPicPr>
          <p:cNvPr id="8" name="Picture 7">
            <a:extLst>
              <a:ext uri="{FF2B5EF4-FFF2-40B4-BE49-F238E27FC236}">
                <a16:creationId xmlns:a16="http://schemas.microsoft.com/office/drawing/2014/main" id="{A2ACE1AB-530A-4D7A-87A7-AE48054738EE}"/>
              </a:ext>
            </a:extLst>
          </p:cNvPr>
          <p:cNvPicPr>
            <a:picLocks noChangeAspect="1"/>
          </p:cNvPicPr>
          <p:nvPr/>
        </p:nvPicPr>
        <p:blipFill>
          <a:blip r:embed="rId3"/>
          <a:stretch>
            <a:fillRect/>
          </a:stretch>
        </p:blipFill>
        <p:spPr>
          <a:xfrm>
            <a:off x="2669575" y="3218232"/>
            <a:ext cx="1485721" cy="1343025"/>
          </a:xfrm>
          <a:prstGeom prst="rect">
            <a:avLst/>
          </a:prstGeom>
        </p:spPr>
      </p:pic>
      <p:pic>
        <p:nvPicPr>
          <p:cNvPr id="10" name="Picture 9">
            <a:extLst>
              <a:ext uri="{FF2B5EF4-FFF2-40B4-BE49-F238E27FC236}">
                <a16:creationId xmlns:a16="http://schemas.microsoft.com/office/drawing/2014/main" id="{C6DB94A1-5548-483A-BFEC-026517C812BF}"/>
              </a:ext>
            </a:extLst>
          </p:cNvPr>
          <p:cNvPicPr>
            <a:picLocks noChangeAspect="1"/>
          </p:cNvPicPr>
          <p:nvPr/>
        </p:nvPicPr>
        <p:blipFill>
          <a:blip r:embed="rId4"/>
          <a:stretch>
            <a:fillRect/>
          </a:stretch>
        </p:blipFill>
        <p:spPr>
          <a:xfrm>
            <a:off x="2669575" y="4643518"/>
            <a:ext cx="1485721" cy="1190513"/>
          </a:xfrm>
          <a:prstGeom prst="rect">
            <a:avLst/>
          </a:prstGeom>
        </p:spPr>
      </p:pic>
    </p:spTree>
    <p:extLst>
      <p:ext uri="{BB962C8B-B14F-4D97-AF65-F5344CB8AC3E}">
        <p14:creationId xmlns:p14="http://schemas.microsoft.com/office/powerpoint/2010/main" val="3038351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5" end="5"/>
                                            </p:txEl>
                                          </p:spTgt>
                                        </p:tgtEl>
                                        <p:attrNameLst>
                                          <p:attrName>style.visibility</p:attrName>
                                        </p:attrNameLst>
                                      </p:cBhvr>
                                      <p:to>
                                        <p:strVal val="visible"/>
                                      </p:to>
                                    </p:set>
                                    <p:animEffect transition="in" filter="fade">
                                      <p:cBhvr>
                                        <p:cTn id="14" dur="1000"/>
                                        <p:tgtEl>
                                          <p:spTgt spid="4">
                                            <p:txEl>
                                              <p:pRg st="5" end="5"/>
                                            </p:txEl>
                                          </p:spTgt>
                                        </p:tgtEl>
                                      </p:cBhvr>
                                    </p:animEffect>
                                    <p:anim calcmode="lin" valueType="num">
                                      <p:cBhvr>
                                        <p:cTn id="1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animEffect transition="in" filter="fade">
                                      <p:cBhvr>
                                        <p:cTn id="21" dur="1000"/>
                                        <p:tgtEl>
                                          <p:spTgt spid="4">
                                            <p:txEl>
                                              <p:pRg st="10" end="10"/>
                                            </p:txEl>
                                          </p:spTgt>
                                        </p:tgtEl>
                                      </p:cBhvr>
                                    </p:animEffect>
                                    <p:anim calcmode="lin" valueType="num">
                                      <p:cBhvr>
                                        <p:cTn id="22"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33A2687-6026-4307-A062-F96A76B693AC}"/>
              </a:ext>
            </a:extLst>
          </p:cNvPr>
          <p:cNvGraphicFramePr/>
          <p:nvPr>
            <p:extLst>
              <p:ext uri="{D42A27DB-BD31-4B8C-83A1-F6EECF244321}">
                <p14:modId xmlns:p14="http://schemas.microsoft.com/office/powerpoint/2010/main" val="2947811243"/>
              </p:ext>
            </p:extLst>
          </p:nvPr>
        </p:nvGraphicFramePr>
        <p:xfrm>
          <a:off x="514905" y="275208"/>
          <a:ext cx="10777492" cy="3071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7330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4F38A5-7E12-4789-9E00-978D24354664}"/>
              </a:ext>
            </a:extLst>
          </p:cNvPr>
          <p:cNvPicPr>
            <a:picLocks noChangeAspect="1"/>
          </p:cNvPicPr>
          <p:nvPr/>
        </p:nvPicPr>
        <p:blipFill rotWithShape="1">
          <a:blip r:embed="rId3"/>
          <a:srcRect l="2597" r="8227"/>
          <a:stretch/>
        </p:blipFill>
        <p:spPr>
          <a:xfrm>
            <a:off x="466725" y="1306837"/>
            <a:ext cx="5689898" cy="4208096"/>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p:spPr>
      </p:pic>
      <p:sp>
        <p:nvSpPr>
          <p:cNvPr id="6" name="TextBox 5">
            <a:extLst>
              <a:ext uri="{FF2B5EF4-FFF2-40B4-BE49-F238E27FC236}">
                <a16:creationId xmlns:a16="http://schemas.microsoft.com/office/drawing/2014/main" id="{FC6B0CC3-CC79-4F01-B2A8-B86712ABE656}"/>
              </a:ext>
            </a:extLst>
          </p:cNvPr>
          <p:cNvSpPr txBox="1"/>
          <p:nvPr/>
        </p:nvSpPr>
        <p:spPr>
          <a:xfrm>
            <a:off x="6400800" y="727969"/>
            <a:ext cx="5324475" cy="4985980"/>
          </a:xfrm>
          <a:prstGeom prst="rect">
            <a:avLst/>
          </a:prstGeom>
          <a:noFill/>
        </p:spPr>
        <p:txBody>
          <a:bodyPr wrap="square" rtlCol="0">
            <a:spAutoFit/>
          </a:bodyPr>
          <a:lstStyle/>
          <a:p>
            <a:r>
              <a:rPr lang="en-US" sz="2400" b="1" dirty="0"/>
              <a:t>Case Study #4</a:t>
            </a:r>
          </a:p>
          <a:p>
            <a:endParaRPr lang="en-US" sz="2400" b="1" dirty="0"/>
          </a:p>
          <a:p>
            <a:r>
              <a:rPr lang="en-US" dirty="0"/>
              <a:t>2</a:t>
            </a:r>
            <a:r>
              <a:rPr lang="en-US" baseline="30000" dirty="0"/>
              <a:t>nd</a:t>
            </a:r>
            <a:r>
              <a:rPr lang="en-US" dirty="0"/>
              <a:t> grade student was absent from school for one week approximately 2 months ago due to influenza like illness (cough, body aches and fever). </a:t>
            </a:r>
          </a:p>
          <a:p>
            <a:endParaRPr lang="en-US" dirty="0"/>
          </a:p>
          <a:p>
            <a:r>
              <a:rPr lang="en-US" dirty="0"/>
              <a:t>The student has continued to have chronic cough for greater than two months. Teacher has promoted respiratory hygiene and covering the cough with good compliance. </a:t>
            </a:r>
          </a:p>
          <a:p>
            <a:endParaRPr lang="en-US" dirty="0"/>
          </a:p>
          <a:p>
            <a:r>
              <a:rPr lang="en-US" dirty="0"/>
              <a:t>Child starts crying at school after a coughing episode that produced bloody sputum. She is sent to the school nurse’s office. School recommends that the parents take the child to her primary care provider related to symptoms, including increased fatigue and decreased endurance in class and activities.</a:t>
            </a:r>
          </a:p>
        </p:txBody>
      </p:sp>
    </p:spTree>
    <p:extLst>
      <p:ext uri="{BB962C8B-B14F-4D97-AF65-F5344CB8AC3E}">
        <p14:creationId xmlns:p14="http://schemas.microsoft.com/office/powerpoint/2010/main" val="42611427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8BBA7FF-7156-43D4-9917-B82913D00FD3}"/>
              </a:ext>
            </a:extLst>
          </p:cNvPr>
          <p:cNvGraphicFramePr/>
          <p:nvPr>
            <p:extLst>
              <p:ext uri="{D42A27DB-BD31-4B8C-83A1-F6EECF244321}">
                <p14:modId xmlns:p14="http://schemas.microsoft.com/office/powerpoint/2010/main" val="2605531819"/>
              </p:ext>
            </p:extLst>
          </p:nvPr>
        </p:nvGraphicFramePr>
        <p:xfrm>
          <a:off x="568978" y="470158"/>
          <a:ext cx="9840404" cy="5658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50228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D51EBC79-AB7F-41D8-93BF-40CFA601368D}"/>
              </a:ext>
            </a:extLst>
          </p:cNvPr>
          <p:cNvSpPr>
            <a:spLocks noGrp="1"/>
          </p:cNvSpPr>
          <p:nvPr>
            <p:ph type="title"/>
          </p:nvPr>
        </p:nvSpPr>
        <p:spPr>
          <a:xfrm>
            <a:off x="866702" y="395834"/>
            <a:ext cx="10753516" cy="1359153"/>
          </a:xfrm>
        </p:spPr>
        <p:txBody>
          <a:bodyPr anchor="b">
            <a:normAutofit/>
          </a:bodyPr>
          <a:lstStyle/>
          <a:p>
            <a:r>
              <a:rPr lang="en-US"/>
              <a:t>Request An ICAR (Infection Control Assessment Risk)</a:t>
            </a:r>
          </a:p>
        </p:txBody>
      </p:sp>
      <p:graphicFrame>
        <p:nvGraphicFramePr>
          <p:cNvPr id="1032" name="Content Placeholder 3">
            <a:extLst>
              <a:ext uri="{FF2B5EF4-FFF2-40B4-BE49-F238E27FC236}">
                <a16:creationId xmlns:a16="http://schemas.microsoft.com/office/drawing/2014/main" id="{A0D7DC1E-07E1-4AB8-AEAB-0C062CF0264F}"/>
              </a:ext>
            </a:extLst>
          </p:cNvPr>
          <p:cNvGraphicFramePr>
            <a:graphicFrameLocks noGrp="1"/>
          </p:cNvGraphicFramePr>
          <p:nvPr>
            <p:ph sz="half" idx="2"/>
            <p:extLst>
              <p:ext uri="{D42A27DB-BD31-4B8C-83A1-F6EECF244321}">
                <p14:modId xmlns:p14="http://schemas.microsoft.com/office/powerpoint/2010/main" val="2648396225"/>
              </p:ext>
            </p:extLst>
          </p:nvPr>
        </p:nvGraphicFramePr>
        <p:xfrm>
          <a:off x="6267612" y="2057400"/>
          <a:ext cx="475488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a:extLst>
              <a:ext uri="{FF2B5EF4-FFF2-40B4-BE49-F238E27FC236}">
                <a16:creationId xmlns:a16="http://schemas.microsoft.com/office/drawing/2014/main" id="{9F452450-A3A0-4780-BC1F-8FA33CAFCF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8082" y="2235612"/>
            <a:ext cx="3849998" cy="3849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48314"/>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578" y="422467"/>
            <a:ext cx="10809692" cy="1057528"/>
          </a:xfrm>
        </p:spPr>
        <p:txBody>
          <a:bodyPr anchor="b">
            <a:noAutofit/>
          </a:bodyPr>
          <a:lstStyle/>
          <a:p>
            <a:r>
              <a:rPr lang="en-US" sz="3350">
                <a:latin typeface="+mj-lt"/>
              </a:rPr>
              <a:t>Nebraska Infection Control Assessment and Promotion Program (ICAP) </a:t>
            </a:r>
          </a:p>
        </p:txBody>
      </p:sp>
      <p:graphicFrame>
        <p:nvGraphicFramePr>
          <p:cNvPr id="5" name="Content Placeholder 2">
            <a:extLst>
              <a:ext uri="{FF2B5EF4-FFF2-40B4-BE49-F238E27FC236}">
                <a16:creationId xmlns:a16="http://schemas.microsoft.com/office/drawing/2014/main" id="{03F418C4-3E9A-4F2E-A678-62B4CB5899B8}"/>
              </a:ext>
            </a:extLst>
          </p:cNvPr>
          <p:cNvGraphicFramePr>
            <a:graphicFrameLocks noGrp="1"/>
          </p:cNvGraphicFramePr>
          <p:nvPr>
            <p:ph idx="1"/>
            <p:extLst>
              <p:ext uri="{D42A27DB-BD31-4B8C-83A1-F6EECF244321}">
                <p14:modId xmlns:p14="http://schemas.microsoft.com/office/powerpoint/2010/main" val="2560392056"/>
              </p:ext>
            </p:extLst>
          </p:nvPr>
        </p:nvGraphicFramePr>
        <p:xfrm>
          <a:off x="826578" y="1882620"/>
          <a:ext cx="10809692" cy="4196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7363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9C462-6B6C-4D92-B1EF-470113C100D3}"/>
              </a:ext>
            </a:extLst>
          </p:cNvPr>
          <p:cNvSpPr>
            <a:spLocks noGrp="1"/>
          </p:cNvSpPr>
          <p:nvPr>
            <p:ph type="title"/>
          </p:nvPr>
        </p:nvSpPr>
        <p:spPr/>
        <p:txBody>
          <a:bodyPr>
            <a:normAutofit/>
          </a:bodyPr>
          <a:lstStyle/>
          <a:p>
            <a:pPr algn="ctr"/>
            <a:r>
              <a:rPr lang="en-US" sz="3350"/>
              <a:t>Nebraska ICAP School Initiative Goals</a:t>
            </a:r>
          </a:p>
        </p:txBody>
      </p:sp>
      <p:graphicFrame>
        <p:nvGraphicFramePr>
          <p:cNvPr id="13" name="Content Placeholder 2">
            <a:extLst>
              <a:ext uri="{FF2B5EF4-FFF2-40B4-BE49-F238E27FC236}">
                <a16:creationId xmlns:a16="http://schemas.microsoft.com/office/drawing/2014/main" id="{83FD094B-4853-405B-A710-ECB8B907A763}"/>
              </a:ext>
            </a:extLst>
          </p:cNvPr>
          <p:cNvGraphicFramePr>
            <a:graphicFrameLocks noGrp="1"/>
          </p:cNvGraphicFramePr>
          <p:nvPr>
            <p:ph idx="1"/>
          </p:nvPr>
        </p:nvGraphicFramePr>
        <p:xfrm>
          <a:off x="2480667" y="1564465"/>
          <a:ext cx="7282212" cy="3950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D4CFF83D-F211-40DB-8C7D-57367D197D67}"/>
              </a:ext>
            </a:extLst>
          </p:cNvPr>
          <p:cNvSpPr txBox="1"/>
          <p:nvPr/>
        </p:nvSpPr>
        <p:spPr>
          <a:xfrm>
            <a:off x="2858127" y="5621366"/>
            <a:ext cx="6247344" cy="646331"/>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FFFFFF"/>
                </a:solidFill>
              </a:rPr>
              <a:t>NE ICAP is a non-regulatory agency and provides assessments and resources at no cost to participating facilities.</a:t>
            </a:r>
            <a:endParaRPr lang="en-US" b="1">
              <a:solidFill>
                <a:srgbClr val="FFFFFF"/>
              </a:solidFill>
              <a:cs typeface="Calibri"/>
            </a:endParaRPr>
          </a:p>
        </p:txBody>
      </p:sp>
    </p:spTree>
    <p:extLst>
      <p:ext uri="{BB962C8B-B14F-4D97-AF65-F5344CB8AC3E}">
        <p14:creationId xmlns:p14="http://schemas.microsoft.com/office/powerpoint/2010/main" val="2411228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0AEB-A414-4220-8E2A-BC3BA42533CA}"/>
              </a:ext>
            </a:extLst>
          </p:cNvPr>
          <p:cNvSpPr>
            <a:spLocks noGrp="1"/>
          </p:cNvSpPr>
          <p:nvPr>
            <p:ph type="title"/>
          </p:nvPr>
        </p:nvSpPr>
        <p:spPr>
          <a:xfrm>
            <a:off x="866702" y="395834"/>
            <a:ext cx="10753516" cy="1359153"/>
          </a:xfrm>
        </p:spPr>
        <p:txBody>
          <a:bodyPr anchor="b">
            <a:normAutofit/>
          </a:bodyPr>
          <a:lstStyle/>
          <a:p>
            <a:r>
              <a:rPr lang="en-US">
                <a:latin typeface="+mj-lt"/>
              </a:rPr>
              <a:t>LEARNING OBJECTIVES</a:t>
            </a:r>
          </a:p>
        </p:txBody>
      </p:sp>
      <p:sp>
        <p:nvSpPr>
          <p:cNvPr id="8" name="TextBox 7">
            <a:extLst>
              <a:ext uri="{FF2B5EF4-FFF2-40B4-BE49-F238E27FC236}">
                <a16:creationId xmlns:a16="http://schemas.microsoft.com/office/drawing/2014/main" id="{4EA9F05C-1695-4A66-89D9-9128466F0B7A}"/>
              </a:ext>
            </a:extLst>
          </p:cNvPr>
          <p:cNvSpPr txBox="1"/>
          <p:nvPr/>
        </p:nvSpPr>
        <p:spPr>
          <a:xfrm>
            <a:off x="6243460" y="1991586"/>
            <a:ext cx="5540870" cy="3785652"/>
          </a:xfrm>
          <a:prstGeom prst="rect">
            <a:avLst/>
          </a:prstGeom>
          <a:noFill/>
        </p:spPr>
        <p:txBody>
          <a:bodyPr wrap="square" rtlCol="0">
            <a:spAutoFit/>
          </a:bodyPr>
          <a:lstStyle/>
          <a:p>
            <a:r>
              <a:rPr lang="en-US" sz="2400" dirty="0"/>
              <a:t>1. Understand what a reportable disease is and define an outbreak in a school setting</a:t>
            </a:r>
          </a:p>
          <a:p>
            <a:endParaRPr lang="en-US" sz="2400" dirty="0"/>
          </a:p>
          <a:p>
            <a:r>
              <a:rPr lang="en-US" sz="2400" dirty="0"/>
              <a:t>2. Describe how schools report communicable diseases to Nebraska public health departments</a:t>
            </a:r>
          </a:p>
          <a:p>
            <a:endParaRPr lang="en-US" sz="2400" dirty="0"/>
          </a:p>
          <a:p>
            <a:r>
              <a:rPr lang="en-US" sz="2400" dirty="0"/>
              <a:t>3. Recall three instances of communicable disease in school settings and appropriate mitigation steps</a:t>
            </a:r>
          </a:p>
        </p:txBody>
      </p:sp>
      <p:pic>
        <p:nvPicPr>
          <p:cNvPr id="10" name="Picture 9">
            <a:extLst>
              <a:ext uri="{FF2B5EF4-FFF2-40B4-BE49-F238E27FC236}">
                <a16:creationId xmlns:a16="http://schemas.microsoft.com/office/drawing/2014/main" id="{21F7A7FF-F0A2-4621-99BA-FBF4E9308715}"/>
              </a:ext>
            </a:extLst>
          </p:cNvPr>
          <p:cNvPicPr>
            <a:picLocks noChangeAspect="1"/>
          </p:cNvPicPr>
          <p:nvPr/>
        </p:nvPicPr>
        <p:blipFill>
          <a:blip r:embed="rId2"/>
          <a:stretch>
            <a:fillRect/>
          </a:stretch>
        </p:blipFill>
        <p:spPr>
          <a:xfrm>
            <a:off x="1162049" y="2131812"/>
            <a:ext cx="4650571" cy="3506988"/>
          </a:xfrm>
          <a:prstGeom prst="rect">
            <a:avLst/>
          </a:prstGeom>
        </p:spPr>
      </p:pic>
    </p:spTree>
    <p:extLst>
      <p:ext uri="{BB962C8B-B14F-4D97-AF65-F5344CB8AC3E}">
        <p14:creationId xmlns:p14="http://schemas.microsoft.com/office/powerpoint/2010/main" val="2391384576"/>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1DC60-D7C4-4401-A77D-0A8106B7167A}"/>
              </a:ext>
            </a:extLst>
          </p:cNvPr>
          <p:cNvSpPr>
            <a:spLocks noGrp="1"/>
          </p:cNvSpPr>
          <p:nvPr>
            <p:ph type="title"/>
          </p:nvPr>
        </p:nvSpPr>
        <p:spPr/>
        <p:txBody>
          <a:bodyPr/>
          <a:lstStyle/>
          <a:p>
            <a:r>
              <a:rPr lang="en-US">
                <a:latin typeface="+mj-lt"/>
              </a:rPr>
              <a:t>What is Infection Prevention &amp; Control in Schools</a:t>
            </a:r>
          </a:p>
        </p:txBody>
      </p:sp>
      <p:graphicFrame>
        <p:nvGraphicFramePr>
          <p:cNvPr id="7" name="Content Placeholder 2">
            <a:extLst>
              <a:ext uri="{FF2B5EF4-FFF2-40B4-BE49-F238E27FC236}">
                <a16:creationId xmlns:a16="http://schemas.microsoft.com/office/drawing/2014/main" id="{5475E761-065E-4F1F-BEDE-847FF2D845D2}"/>
              </a:ext>
            </a:extLst>
          </p:cNvPr>
          <p:cNvGraphicFramePr>
            <a:graphicFrameLocks noGrp="1"/>
          </p:cNvGraphicFramePr>
          <p:nvPr>
            <p:ph idx="1"/>
            <p:extLst>
              <p:ext uri="{D42A27DB-BD31-4B8C-83A1-F6EECF244321}">
                <p14:modId xmlns:p14="http://schemas.microsoft.com/office/powerpoint/2010/main" val="3812858907"/>
              </p:ext>
            </p:extLst>
          </p:nvPr>
        </p:nvGraphicFramePr>
        <p:xfrm>
          <a:off x="1120199" y="1909780"/>
          <a:ext cx="10753516" cy="4689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Shape&#10;&#10;Description automatically generated">
            <a:extLst>
              <a:ext uri="{FF2B5EF4-FFF2-40B4-BE49-F238E27FC236}">
                <a16:creationId xmlns:a16="http://schemas.microsoft.com/office/drawing/2014/main" id="{E750B0E9-7102-4EF1-B07B-4C7ED126E21E}"/>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573902" y="1754987"/>
            <a:ext cx="2618098" cy="2618098"/>
          </a:xfrm>
          <a:prstGeom prst="rect">
            <a:avLst/>
          </a:prstGeom>
        </p:spPr>
      </p:pic>
    </p:spTree>
    <p:extLst>
      <p:ext uri="{BB962C8B-B14F-4D97-AF65-F5344CB8AC3E}">
        <p14:creationId xmlns:p14="http://schemas.microsoft.com/office/powerpoint/2010/main" val="738525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15DE-0C7D-4DB0-84E0-142D0E05C061}"/>
              </a:ext>
            </a:extLst>
          </p:cNvPr>
          <p:cNvSpPr>
            <a:spLocks noGrp="1"/>
          </p:cNvSpPr>
          <p:nvPr>
            <p:ph type="title"/>
          </p:nvPr>
        </p:nvSpPr>
        <p:spPr>
          <a:xfrm>
            <a:off x="826578" y="395834"/>
            <a:ext cx="10809692" cy="1041653"/>
          </a:xfrm>
        </p:spPr>
        <p:txBody>
          <a:bodyPr/>
          <a:lstStyle/>
          <a:p>
            <a:r>
              <a:rPr lang="en-US">
                <a:latin typeface="+mj-lt"/>
              </a:rPr>
              <a:t>DHHS TITLE 173 Communicable Diseases</a:t>
            </a:r>
          </a:p>
        </p:txBody>
      </p:sp>
      <p:graphicFrame>
        <p:nvGraphicFramePr>
          <p:cNvPr id="6" name="Content Placeholder 2">
            <a:extLst>
              <a:ext uri="{FF2B5EF4-FFF2-40B4-BE49-F238E27FC236}">
                <a16:creationId xmlns:a16="http://schemas.microsoft.com/office/drawing/2014/main" id="{85E8878B-4673-4CCE-8709-46935773C8B1}"/>
              </a:ext>
            </a:extLst>
          </p:cNvPr>
          <p:cNvGraphicFramePr>
            <a:graphicFrameLocks noGrp="1"/>
          </p:cNvGraphicFramePr>
          <p:nvPr>
            <p:ph idx="1"/>
            <p:extLst>
              <p:ext uri="{D42A27DB-BD31-4B8C-83A1-F6EECF244321}">
                <p14:modId xmlns:p14="http://schemas.microsoft.com/office/powerpoint/2010/main" val="170726927"/>
              </p:ext>
            </p:extLst>
          </p:nvPr>
        </p:nvGraphicFramePr>
        <p:xfrm>
          <a:off x="826578" y="1882620"/>
          <a:ext cx="10809692" cy="4196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02D4ED69-1F85-43F0-8321-9033B1796A85}"/>
              </a:ext>
            </a:extLst>
          </p:cNvPr>
          <p:cNvSpPr txBox="1"/>
          <p:nvPr/>
        </p:nvSpPr>
        <p:spPr>
          <a:xfrm>
            <a:off x="4341180" y="6100934"/>
            <a:ext cx="2899320" cy="369332"/>
          </a:xfrm>
          <a:prstGeom prst="rect">
            <a:avLst/>
          </a:prstGeom>
          <a:noFill/>
        </p:spPr>
        <p:txBody>
          <a:bodyPr wrap="none" rtlCol="0">
            <a:spAutoFit/>
          </a:bodyPr>
          <a:lstStyle/>
          <a:p>
            <a:r>
              <a:rPr lang="en-US" dirty="0">
                <a:hlinkClick r:id="rId7"/>
              </a:rPr>
              <a:t>Title 173 Ch 1 (nebraska.gov)</a:t>
            </a:r>
            <a:endParaRPr lang="en-US" dirty="0"/>
          </a:p>
        </p:txBody>
      </p:sp>
    </p:spTree>
    <p:extLst>
      <p:ext uri="{BB962C8B-B14F-4D97-AF65-F5344CB8AC3E}">
        <p14:creationId xmlns:p14="http://schemas.microsoft.com/office/powerpoint/2010/main" val="2523433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2E09F-79A9-461E-9247-887F91C53543}"/>
              </a:ext>
            </a:extLst>
          </p:cNvPr>
          <p:cNvSpPr>
            <a:spLocks noGrp="1"/>
          </p:cNvSpPr>
          <p:nvPr>
            <p:ph type="title"/>
          </p:nvPr>
        </p:nvSpPr>
        <p:spPr>
          <a:xfrm>
            <a:off x="826578" y="395834"/>
            <a:ext cx="10809692" cy="946403"/>
          </a:xfrm>
        </p:spPr>
        <p:txBody>
          <a:bodyPr/>
          <a:lstStyle/>
          <a:p>
            <a:r>
              <a:rPr lang="en-US">
                <a:latin typeface="+mj-lt"/>
              </a:rPr>
              <a:t>Communicable Disease</a:t>
            </a:r>
          </a:p>
        </p:txBody>
      </p:sp>
      <p:sp>
        <p:nvSpPr>
          <p:cNvPr id="3" name="Content Placeholder 2">
            <a:extLst>
              <a:ext uri="{FF2B5EF4-FFF2-40B4-BE49-F238E27FC236}">
                <a16:creationId xmlns:a16="http://schemas.microsoft.com/office/drawing/2014/main" id="{4FCF4EAD-BB11-412B-96D4-E06FAA76ED84}"/>
              </a:ext>
            </a:extLst>
          </p:cNvPr>
          <p:cNvSpPr>
            <a:spLocks noGrp="1"/>
          </p:cNvSpPr>
          <p:nvPr>
            <p:ph idx="1"/>
          </p:nvPr>
        </p:nvSpPr>
        <p:spPr>
          <a:xfrm>
            <a:off x="826579" y="1882620"/>
            <a:ext cx="4668700" cy="4196660"/>
          </a:xfrm>
          <a:ln>
            <a:solidFill>
              <a:schemeClr val="accent1"/>
            </a:solidFill>
          </a:ln>
        </p:spPr>
        <p:txBody>
          <a:bodyPr vert="horz" lIns="91440" tIns="45720" rIns="91440" bIns="45720" rtlCol="0" anchor="t">
            <a:normAutofit lnSpcReduction="10000"/>
          </a:bodyPr>
          <a:lstStyle/>
          <a:p>
            <a:endParaRPr lang="en-US" sz="2400">
              <a:latin typeface="+mj-lt"/>
            </a:endParaRPr>
          </a:p>
          <a:p>
            <a:r>
              <a:rPr lang="en-US" sz="2800">
                <a:latin typeface="+mn-lt"/>
              </a:rPr>
              <a:t>An illness due to an infectious or malignant agent, which is capable of being transmitted directly or indirectly to a person from an infected person or animal through the agency of an intermediate animal, host, or vector, or through an inanimate environment.</a:t>
            </a:r>
          </a:p>
          <a:p>
            <a:endParaRPr lang="en-US" sz="2400">
              <a:latin typeface="+mj-lt"/>
            </a:endParaRPr>
          </a:p>
          <a:p>
            <a:endParaRPr lang="en-US">
              <a:latin typeface="+mj-lt"/>
            </a:endParaRPr>
          </a:p>
        </p:txBody>
      </p:sp>
      <p:sp>
        <p:nvSpPr>
          <p:cNvPr id="4" name="TextBox 3">
            <a:extLst>
              <a:ext uri="{FF2B5EF4-FFF2-40B4-BE49-F238E27FC236}">
                <a16:creationId xmlns:a16="http://schemas.microsoft.com/office/drawing/2014/main" id="{73F272DD-F84C-45D9-8F48-348A9BE2856C}"/>
              </a:ext>
            </a:extLst>
          </p:cNvPr>
          <p:cNvSpPr txBox="1"/>
          <p:nvPr/>
        </p:nvSpPr>
        <p:spPr>
          <a:xfrm>
            <a:off x="1870848" y="6315093"/>
            <a:ext cx="2899320" cy="369332"/>
          </a:xfrm>
          <a:prstGeom prst="rect">
            <a:avLst/>
          </a:prstGeom>
          <a:noFill/>
        </p:spPr>
        <p:txBody>
          <a:bodyPr wrap="none" rtlCol="0">
            <a:spAutoFit/>
          </a:bodyPr>
          <a:lstStyle/>
          <a:p>
            <a:r>
              <a:rPr lang="en-US" dirty="0">
                <a:hlinkClick r:id="rId3"/>
              </a:rPr>
              <a:t>Title 173 Ch 3 (nebraska.gov)</a:t>
            </a:r>
            <a:endParaRPr lang="en-US" dirty="0"/>
          </a:p>
        </p:txBody>
      </p:sp>
      <p:pic>
        <p:nvPicPr>
          <p:cNvPr id="13" name="Picture 12" descr="Diagram&#10;&#10;Description automatically generated">
            <a:extLst>
              <a:ext uri="{FF2B5EF4-FFF2-40B4-BE49-F238E27FC236}">
                <a16:creationId xmlns:a16="http://schemas.microsoft.com/office/drawing/2014/main" id="{5D16BEAF-8638-4FBE-B596-33131D8DF0C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655076" y="1726570"/>
            <a:ext cx="6088118" cy="4196659"/>
          </a:xfrm>
          <a:prstGeom prst="rect">
            <a:avLst/>
          </a:prstGeom>
        </p:spPr>
      </p:pic>
      <p:sp>
        <p:nvSpPr>
          <p:cNvPr id="14" name="TextBox 13">
            <a:extLst>
              <a:ext uri="{FF2B5EF4-FFF2-40B4-BE49-F238E27FC236}">
                <a16:creationId xmlns:a16="http://schemas.microsoft.com/office/drawing/2014/main" id="{7D2BC0D2-88CC-48CC-98F6-5E39EB65BE14}"/>
              </a:ext>
            </a:extLst>
          </p:cNvPr>
          <p:cNvSpPr txBox="1"/>
          <p:nvPr/>
        </p:nvSpPr>
        <p:spPr>
          <a:xfrm>
            <a:off x="5433134" y="6959596"/>
            <a:ext cx="5830666" cy="230832"/>
          </a:xfrm>
          <a:prstGeom prst="rect">
            <a:avLst/>
          </a:prstGeom>
          <a:noFill/>
        </p:spPr>
        <p:txBody>
          <a:bodyPr wrap="square" rtlCol="0">
            <a:spAutoFit/>
          </a:bodyPr>
          <a:lstStyle/>
          <a:p>
            <a:r>
              <a:rPr lang="en-US" sz="900">
                <a:hlinkClick r:id="rId5" tooltip="https://www.frontiersin.org/articles/10.3389/fcell.2020.00618/full"/>
              </a:rPr>
              <a:t>This Photo</a:t>
            </a:r>
            <a:r>
              <a:rPr lang="en-US" sz="900"/>
              <a:t> by Unknown Author is licensed under </a:t>
            </a:r>
            <a:r>
              <a:rPr lang="en-US" sz="900">
                <a:hlinkClick r:id="rId6" tooltip="https://creativecommons.org/licenses/by/3.0/"/>
              </a:rPr>
              <a:t>CC BY</a:t>
            </a:r>
            <a:endParaRPr lang="en-US" sz="900"/>
          </a:p>
        </p:txBody>
      </p:sp>
    </p:spTree>
    <p:extLst>
      <p:ext uri="{BB962C8B-B14F-4D97-AF65-F5344CB8AC3E}">
        <p14:creationId xmlns:p14="http://schemas.microsoft.com/office/powerpoint/2010/main" val="2457528446"/>
      </p:ext>
    </p:extLst>
  </p:cSld>
  <p:clrMapOvr>
    <a:masterClrMapping/>
  </p:clrMapOvr>
</p:sld>
</file>

<file path=ppt/theme/theme1.xml><?xml version="1.0" encoding="utf-8"?>
<a:theme xmlns:a="http://schemas.openxmlformats.org/drawingml/2006/main" name="NeMed_Presentation">
  <a:themeElements>
    <a:clrScheme name="Custom 1">
      <a:dk1>
        <a:sysClr val="windowText" lastClr="000000"/>
      </a:dk1>
      <a:lt1>
        <a:sysClr val="window" lastClr="FFFFFF"/>
      </a:lt1>
      <a:dk2>
        <a:srgbClr val="303B41"/>
      </a:dk2>
      <a:lt2>
        <a:srgbClr val="DCDDDF"/>
      </a:lt2>
      <a:accent1>
        <a:srgbClr val="AD122A"/>
      </a:accent1>
      <a:accent2>
        <a:srgbClr val="005E63"/>
      </a:accent2>
      <a:accent3>
        <a:srgbClr val="00B2B9"/>
      </a:accent3>
      <a:accent4>
        <a:srgbClr val="A1B426"/>
      </a:accent4>
      <a:accent5>
        <a:srgbClr val="F26721"/>
      </a:accent5>
      <a:accent6>
        <a:srgbClr val="FCB614"/>
      </a:accent6>
      <a:hlink>
        <a:srgbClr val="002957"/>
      </a:hlink>
      <a:folHlink>
        <a:srgbClr val="129D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6F8164E-DB12-4747-BEB3-C9776730B6CC}" vid="{4B9D03DF-5334-4A49-973B-518C87963D79}"/>
    </a:ext>
  </a:extLst>
</a:theme>
</file>

<file path=ppt/theme/theme2.xml><?xml version="1.0" encoding="utf-8"?>
<a:theme xmlns:a="http://schemas.openxmlformats.org/drawingml/2006/main" name="1_NeMed_Presentation">
  <a:themeElements>
    <a:clrScheme name="Custom 1">
      <a:dk1>
        <a:sysClr val="windowText" lastClr="000000"/>
      </a:dk1>
      <a:lt1>
        <a:sysClr val="window" lastClr="FFFFFF"/>
      </a:lt1>
      <a:dk2>
        <a:srgbClr val="303B41"/>
      </a:dk2>
      <a:lt2>
        <a:srgbClr val="DCDDDF"/>
      </a:lt2>
      <a:accent1>
        <a:srgbClr val="AD122A"/>
      </a:accent1>
      <a:accent2>
        <a:srgbClr val="005E63"/>
      </a:accent2>
      <a:accent3>
        <a:srgbClr val="00B2B9"/>
      </a:accent3>
      <a:accent4>
        <a:srgbClr val="A1B426"/>
      </a:accent4>
      <a:accent5>
        <a:srgbClr val="F26721"/>
      </a:accent5>
      <a:accent6>
        <a:srgbClr val="FCB614"/>
      </a:accent6>
      <a:hlink>
        <a:srgbClr val="002957"/>
      </a:hlink>
      <a:folHlink>
        <a:srgbClr val="129D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6F8164E-DB12-4747-BEB3-C9776730B6CC}" vid="{A57F8C5C-461E-4A79-9CC7-60605616E84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AFA30615010D4CA474BD8B14580D14" ma:contentTypeVersion="13" ma:contentTypeDescription="Create a new document." ma:contentTypeScope="" ma:versionID="4ec29ca3b0fb80cfa2699f74241d2ea1">
  <xsd:schema xmlns:xsd="http://www.w3.org/2001/XMLSchema" xmlns:xs="http://www.w3.org/2001/XMLSchema" xmlns:p="http://schemas.microsoft.com/office/2006/metadata/properties" xmlns:ns2="3649e694-83a0-4eb4-91a9-2edc6d5654a8" xmlns:ns3="27d7a205-e6b7-40dc-a3db-050d5bce8977" targetNamespace="http://schemas.microsoft.com/office/2006/metadata/properties" ma:root="true" ma:fieldsID="9acda93c477ad5cfcd0d8141db712342" ns2:_="" ns3:_="">
    <xsd:import namespace="3649e694-83a0-4eb4-91a9-2edc6d5654a8"/>
    <xsd:import namespace="27d7a205-e6b7-40dc-a3db-050d5bce897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49e694-83a0-4eb4-91a9-2edc6d5654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7d7a205-e6b7-40dc-a3db-050d5bce897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BA39DD-E97F-4722-8208-4C686E8E93A5}">
  <ds:schemaRefs>
    <ds:schemaRef ds:uri="27d7a205-e6b7-40dc-a3db-050d5bce8977"/>
    <ds:schemaRef ds:uri="3649e694-83a0-4eb4-91a9-2edc6d5654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F098365-485E-4E16-B70E-74B88029C68E}">
  <ds:schemaRefs>
    <ds:schemaRef ds:uri="http://schemas.microsoft.com/sharepoint/v3/contenttype/forms"/>
  </ds:schemaRefs>
</ds:datastoreItem>
</file>

<file path=customXml/itemProps3.xml><?xml version="1.0" encoding="utf-8"?>
<ds:datastoreItem xmlns:ds="http://schemas.openxmlformats.org/officeDocument/2006/customXml" ds:itemID="{E3035381-5019-4CEC-981C-AE1130BC4696}">
  <ds:schemaRefs>
    <ds:schemaRef ds:uri="27d7a205-e6b7-40dc-a3db-050d5bce8977"/>
    <ds:schemaRef ds:uri="3649e694-83a0-4eb4-91a9-2edc6d5654a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ICAP Template</Template>
  <TotalTime>4</TotalTime>
  <Words>3733</Words>
  <Application>Microsoft Office PowerPoint</Application>
  <PresentationFormat>Widescreen</PresentationFormat>
  <Paragraphs>351</Paragraphs>
  <Slides>38</Slides>
  <Notes>20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38</vt:i4>
      </vt:variant>
    </vt:vector>
  </HeadingPairs>
  <TitlesOfParts>
    <vt:vector size="48" baseType="lpstr">
      <vt:lpstr>Arial</vt:lpstr>
      <vt:lpstr>Arial-BoldMT</vt:lpstr>
      <vt:lpstr>Calibri</vt:lpstr>
      <vt:lpstr>Calibri Light</vt:lpstr>
      <vt:lpstr>Segoe UI</vt:lpstr>
      <vt:lpstr>Times New Roman</vt:lpstr>
      <vt:lpstr>Wingdings</vt:lpstr>
      <vt:lpstr>NeMed_Presentation</vt:lpstr>
      <vt:lpstr>1_NeMed_Presentation</vt:lpstr>
      <vt:lpstr>Office Theme</vt:lpstr>
      <vt:lpstr>COMMUNICABLE DISEASES 101 FOR SCHOOL HEALTH</vt:lpstr>
      <vt:lpstr>Presenters </vt:lpstr>
      <vt:lpstr>No Disclosures</vt:lpstr>
      <vt:lpstr>Nebraska Infection Control Assessment and Promotion Program (ICAP) </vt:lpstr>
      <vt:lpstr>Nebraska ICAP School Initiative Goals</vt:lpstr>
      <vt:lpstr>LEARNING OBJECTIVES</vt:lpstr>
      <vt:lpstr>What is Infection Prevention &amp; Control in Schools</vt:lpstr>
      <vt:lpstr>DHHS TITLE 173 Communicable Diseases</vt:lpstr>
      <vt:lpstr>Communicable Disease</vt:lpstr>
      <vt:lpstr>Reportable Communicable Diseases</vt:lpstr>
      <vt:lpstr>Outbreak Defined</vt:lpstr>
      <vt:lpstr>How Do We Know it's an Outbreak</vt:lpstr>
      <vt:lpstr>Outbreak Definitions- Detailed</vt:lpstr>
      <vt:lpstr>Examples of Outbreaks Measles cases in 2022 As of February 3, 2022, a total of zero measles cases have been reported. </vt:lpstr>
      <vt:lpstr>R0 number of Pediatric Contagious Illnesses if NO Immunization</vt:lpstr>
      <vt:lpstr>Not all Outbreaks are Immediately Visible...   </vt:lpstr>
      <vt:lpstr>Who is required to report communicable disease</vt:lpstr>
      <vt:lpstr>SCHOOL NURSE RESPONSIBILITY</vt:lpstr>
      <vt:lpstr>Reporting 101</vt:lpstr>
      <vt:lpstr>Surveillance</vt:lpstr>
      <vt:lpstr>DHHS School Surveillance Weekly Form</vt:lpstr>
      <vt:lpstr>What Does The LHD Do With The Information </vt:lpstr>
      <vt:lpstr>WHAT INFORMATION IS NEEDED TO REPORT</vt:lpstr>
      <vt:lpstr>NE ICAP:  Table of Communicable Diseases</vt:lpstr>
      <vt:lpstr>REPORT IMMEDIATELY TO YOUR LOCAL HEALTH DEPARTMENT</vt:lpstr>
      <vt:lpstr>TITLE 173: 3-003 Exclusions From School </vt:lpstr>
      <vt:lpstr>IMMUNIZATION STANDARDS</vt:lpstr>
      <vt:lpstr>Case Studies</vt:lpstr>
      <vt:lpstr>PowerPoint Presentation</vt:lpstr>
      <vt:lpstr>PowerPoint Presentation</vt:lpstr>
      <vt:lpstr>PowerPoint Presentation</vt:lpstr>
      <vt:lpstr>PowerPoint Presentation</vt:lpstr>
      <vt:lpstr>PowerPoint Presentation</vt:lpstr>
      <vt:lpstr>               Which one is the Spider Bite?</vt:lpstr>
      <vt:lpstr>PowerPoint Presentation</vt:lpstr>
      <vt:lpstr>PowerPoint Presentation</vt:lpstr>
      <vt:lpstr>PowerPoint Presentation</vt:lpstr>
      <vt:lpstr>Request An ICAR (Infection Control Assessment Risk)</vt:lpstr>
    </vt:vector>
  </TitlesOfParts>
  <Company>Nebraska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Stream, Sarah</dc:creator>
  <cp:lastModifiedBy>McClintick, Kimberly</cp:lastModifiedBy>
  <cp:revision>3</cp:revision>
  <dcterms:created xsi:type="dcterms:W3CDTF">2021-06-08T15:00:47Z</dcterms:created>
  <dcterms:modified xsi:type="dcterms:W3CDTF">2022-02-22T21:18:28Z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0x010100DCAFA30615010D4CA474BD8B14580D14</vt:lpwstr>
  </property>
</Properties>
</file>